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831" r:id="rId5"/>
    <p:sldId id="851" r:id="rId6"/>
    <p:sldId id="850" r:id="rId7"/>
    <p:sldId id="858" r:id="rId8"/>
    <p:sldId id="860" r:id="rId9"/>
    <p:sldId id="861" r:id="rId10"/>
    <p:sldId id="853" r:id="rId11"/>
    <p:sldId id="854" r:id="rId12"/>
    <p:sldId id="855" r:id="rId13"/>
    <p:sldId id="852" r:id="rId14"/>
    <p:sldId id="856" r:id="rId15"/>
    <p:sldId id="857" r:id="rId16"/>
    <p:sldId id="859" r:id="rId17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31"/>
            <p14:sldId id="851"/>
            <p14:sldId id="850"/>
            <p14:sldId id="858"/>
            <p14:sldId id="860"/>
            <p14:sldId id="861"/>
            <p14:sldId id="853"/>
            <p14:sldId id="854"/>
            <p14:sldId id="855"/>
            <p14:sldId id="852"/>
            <p14:sldId id="856"/>
            <p14:sldId id="857"/>
            <p14:sldId id="85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olle, Roseline" initials="PR" lastIdx="1" clrIdx="0">
    <p:extLst>
      <p:ext uri="{19B8F6BF-5375-455C-9EA6-DF929625EA0E}">
        <p15:presenceInfo xmlns:p15="http://schemas.microsoft.com/office/powerpoint/2012/main" userId="Polle, Roselin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3DF5A2"/>
    <a:srgbClr val="0AFF7D"/>
    <a:srgbClr val="DEDEDE"/>
    <a:srgbClr val="F26A0E"/>
    <a:srgbClr val="F1A00F"/>
    <a:srgbClr val="404040"/>
    <a:srgbClr val="1C1C1C"/>
    <a:srgbClr val="66FFCC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04" autoAdjust="0"/>
    <p:restoredTop sz="69849" autoAdjust="0"/>
  </p:normalViewPr>
  <p:slideViewPr>
    <p:cSldViewPr snapToGrid="0">
      <p:cViewPr varScale="1">
        <p:scale>
          <a:sx n="110" d="100"/>
          <a:sy n="110" d="100"/>
        </p:scale>
        <p:origin x="129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3346" y="58"/>
      </p:cViewPr>
      <p:guideLst/>
    </p:cSldViewPr>
  </p:notesViewPr>
  <p:gridSpacing cx="719999" cy="719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2919CF-3A44-4BF7-B436-38F7397E2C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0D1BEF-4216-4082-85F0-42F735418B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FB16B-1176-4D1F-90C6-1E91B66FEBF2}" type="datetimeFigureOut">
              <a:rPr lang="en-GB" smtClean="0"/>
              <a:t>11/11/2021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C0CC4A-281D-4C85-A3F9-159C1A699C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1B44B-F9E5-4713-9A95-D06107E4363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445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BEF12-32EA-4ED1-A11A-9643211E34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2383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11/11/2021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Assessing and Mitigating Bias and Discrimination in AI</a:t>
            </a:r>
            <a:endParaRPr lang="en-GB" b="1" dirty="0">
              <a:effectLst/>
            </a:endParaRPr>
          </a:p>
          <a:p>
            <a:r>
              <a:rPr lang="en-GB" b="1" dirty="0">
                <a:effectLst/>
              </a:rPr>
              <a:t>Part I</a:t>
            </a:r>
            <a:r>
              <a:rPr lang="en-GB" dirty="0"/>
              <a:t>: Ethical, Legal, and Governance aspects of AI Bias and Discrimination</a:t>
            </a:r>
          </a:p>
          <a:p>
            <a:r>
              <a:rPr lang="en-GB" b="1" dirty="0">
                <a:effectLst/>
              </a:rPr>
              <a:t>Part II</a:t>
            </a:r>
            <a:r>
              <a:rPr lang="en-GB" dirty="0"/>
              <a:t>: Technical dimensions of Bias and Discrimination in Supervised Machine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364210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10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01802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910923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7244467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13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03016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223001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6154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GB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Biggio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Battista, and Fabio </a:t>
            </a:r>
            <a:r>
              <a:rPr lang="en-GB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Roli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"Wild patterns: Ten years after the rise of adversarial machine learning." </a:t>
            </a:r>
            <a:r>
              <a:rPr lang="en-GB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Pattern Recognition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84 (2018): 317-331.</a:t>
            </a:r>
          </a:p>
          <a:p>
            <a:pPr marL="171450" indent="-171450">
              <a:buFontTx/>
              <a:buChar char="-"/>
            </a:pPr>
            <a:endParaRPr lang="en-GB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11355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FontTx/>
              <a:buNone/>
            </a:pPr>
            <a:endParaRPr lang="en-GB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16876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42795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69543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3517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endParaRPr lang="en-GB" b="1" dirty="0">
              <a:solidFill>
                <a:srgbClr val="292929"/>
              </a:solidFill>
              <a:latin typeface="Charter" panose="020405030505060202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FE0A2-34EE-413D-B87D-BE548BE2D9D5}" type="slidenum">
              <a:rPr lang="en-GB" altLang="en-US" smtClean="0"/>
              <a:pPr>
                <a:defRPr/>
              </a:pPr>
              <a:t>9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359363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4 to 6 bullet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text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4 to 6 bullet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 dirty="0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  <a:endParaRPr lang="en-GB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Click to add sub-header text</a:t>
            </a:r>
          </a:p>
          <a:p>
            <a:pPr lvl="0"/>
            <a:endParaRPr lang="en-GB" dirty="0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oseline.polle.19@ucl.ac.uk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why-robustness-is-not-enough-for-safety-and-security-in-machine-learning-1a35f6706601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6.xml"/><Relationship Id="rId4" Type="http://schemas.openxmlformats.org/officeDocument/2006/relationships/hyperlink" Target="https://arxiv.org/pdf/1412.6572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Relationship Id="rId4" Type="http://schemas.openxmlformats.org/officeDocument/2006/relationships/hyperlink" Target="https://digital-strategy.ec.europa.eu/en/library/ethics-guidelines-trustworthy-a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Relationship Id="rId4" Type="http://schemas.openxmlformats.org/officeDocument/2006/relationships/hyperlink" Target="https://arxiv.org/pdf/1412.6572.pdf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9B602-9151-4C84-B9D1-63EEF06C5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184922"/>
            <a:ext cx="5176520" cy="571512"/>
          </a:xfrm>
        </p:spPr>
        <p:txBody>
          <a:bodyPr/>
          <a:lstStyle/>
          <a:p>
            <a:r>
              <a:rPr lang="en-GB" sz="3200" dirty="0"/>
              <a:t>Robustness </a:t>
            </a:r>
            <a:br>
              <a:rPr lang="en-GB" sz="3200" dirty="0"/>
            </a:br>
            <a:r>
              <a:rPr lang="en-GB" sz="1800" dirty="0"/>
              <a:t>Milestone 5: Trade-offs and Interactions with other verticals in Trustworthy AI</a:t>
            </a:r>
            <a:br>
              <a:rPr lang="en-GB" sz="3200" dirty="0"/>
            </a:br>
            <a:endParaRPr lang="en-GB" sz="3200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A1EA464-7868-468D-A782-5423D6F5C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8" r="23978"/>
          <a:stretch/>
        </p:blipFill>
        <p:spPr>
          <a:xfrm>
            <a:off x="5353050" y="0"/>
            <a:ext cx="3792538" cy="4841875"/>
          </a:xfrm>
          <a:solidFill>
            <a:srgbClr val="0AFF7D"/>
          </a:solidFill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F710615-86BB-4D3E-AE19-B6277662E9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3943883"/>
            <a:ext cx="5328920" cy="709398"/>
          </a:xfrm>
        </p:spPr>
        <p:txBody>
          <a:bodyPr/>
          <a:lstStyle/>
          <a:p>
            <a:r>
              <a:rPr lang="en-GB" sz="2000" dirty="0"/>
              <a:t>Roseline Polle</a:t>
            </a:r>
          </a:p>
          <a:p>
            <a:r>
              <a:rPr lang="en-GB" sz="1600" dirty="0"/>
              <a:t>Postgraduate, UCL</a:t>
            </a:r>
          </a:p>
          <a:p>
            <a:r>
              <a:rPr lang="en-GB" sz="16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roseline.polle.19@ucl.ac.uk 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59EF29-C4F2-5541-A226-09541235F4A2}"/>
              </a:ext>
            </a:extLst>
          </p:cNvPr>
          <p:cNvSpPr txBox="1"/>
          <p:nvPr/>
        </p:nvSpPr>
        <p:spPr>
          <a:xfrm>
            <a:off x="1361440" y="110744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ADEB36-F63C-CB4F-BACB-B354898FAAFE}"/>
              </a:ext>
            </a:extLst>
          </p:cNvPr>
          <p:cNvSpPr txBox="1"/>
          <p:nvPr/>
        </p:nvSpPr>
        <p:spPr>
          <a:xfrm>
            <a:off x="2326640" y="23368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A7D27E-C26A-8A48-8D4F-492EACCD6F4D}"/>
              </a:ext>
            </a:extLst>
          </p:cNvPr>
          <p:cNvSpPr txBox="1"/>
          <p:nvPr/>
        </p:nvSpPr>
        <p:spPr>
          <a:xfrm>
            <a:off x="6308521" y="4043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761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22"/>
    </mc:Choice>
    <mc:Fallback xmlns="">
      <p:transition spd="slow" advTm="1582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27240-9F21-E543-BE55-54D8C2934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Robustness and Fairness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222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451"/>
    </mc:Choice>
    <mc:Fallback xmlns="">
      <p:transition spd="slow" advTm="3045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b="1" dirty="0">
                <a:solidFill>
                  <a:srgbClr val="292929"/>
                </a:solidFill>
                <a:latin typeface="Charter" panose="02040503050506020203" pitchFamily="18" charset="0"/>
              </a:rPr>
              <a:t>Bias vs Accuracy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1F7767-28ED-448D-9BB1-64131DC1F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1112464"/>
            <a:ext cx="5915025" cy="3771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D0A6FE-CBC9-418C-A9DC-6DF267393C88}"/>
              </a:ext>
            </a:extLst>
          </p:cNvPr>
          <p:cNvSpPr txBox="1"/>
          <p:nvPr/>
        </p:nvSpPr>
        <p:spPr>
          <a:xfrm>
            <a:off x="6449438" y="4275137"/>
            <a:ext cx="2694562" cy="60922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Towards </a:t>
            </a:r>
            <a:r>
              <a:rPr kumimoji="0" lang="en-GB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Algorith</a:t>
            </a:r>
            <a:r>
              <a:rPr lang="en-GB" sz="1600" i="1" dirty="0">
                <a:solidFill>
                  <a:prstClr val="black"/>
                </a:solidFill>
                <a:latin typeface="+mn-lt"/>
                <a:cs typeface="+mn-cs"/>
              </a:rPr>
              <a:t>m Auditing by </a:t>
            </a:r>
            <a:r>
              <a:rPr lang="en-GB" sz="1600" i="1" dirty="0" err="1">
                <a:solidFill>
                  <a:prstClr val="black"/>
                </a:solidFill>
                <a:latin typeface="+mn-lt"/>
                <a:cs typeface="+mn-cs"/>
              </a:rPr>
              <a:t>Koshiyama</a:t>
            </a:r>
            <a:r>
              <a:rPr lang="en-GB" sz="1600" i="1" dirty="0">
                <a:solidFill>
                  <a:prstClr val="black"/>
                </a:solidFill>
                <a:latin typeface="+mn-lt"/>
                <a:cs typeface="+mn-cs"/>
              </a:rPr>
              <a:t> et al., 2021</a:t>
            </a:r>
            <a:endParaRPr kumimoji="0" lang="en-GB" sz="1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315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086"/>
    </mc:Choice>
    <mc:Fallback xmlns="">
      <p:transition spd="slow" advTm="120086"/>
    </mc:Fallback>
  </mc:AlternateContent>
  <p:extLst>
    <p:ext uri="{3A86A75C-4F4B-4683-9AE1-C65F6400EC91}">
      <p14:laserTraceLst xmlns:p14="http://schemas.microsoft.com/office/powerpoint/2010/main">
        <p14:tracePtLst>
          <p14:tracePt t="29029" x="8959850" y="3027363"/>
          <p14:tracePt t="29037" x="8831263" y="3116263"/>
          <p14:tracePt t="29045" x="8704263" y="3186113"/>
          <p14:tracePt t="29053" x="8558213" y="3282950"/>
          <p14:tracePt t="29061" x="8359775" y="3397250"/>
          <p14:tracePt t="29069" x="8220075" y="3473450"/>
          <p14:tracePt t="29077" x="8074025" y="3549650"/>
          <p14:tracePt t="29085" x="7939088" y="3638550"/>
          <p14:tracePt t="29093" x="7793038" y="3729038"/>
          <p14:tracePt t="29102" x="7666038" y="3805238"/>
          <p14:tracePt t="29119" x="7423150" y="3913188"/>
          <p14:tracePt t="29125" x="7289800" y="3957638"/>
          <p14:tracePt t="29133" x="7188200" y="3983038"/>
          <p14:tracePt t="29142" x="7065963" y="4002088"/>
          <p14:tracePt t="29147" x="6989763" y="4021138"/>
          <p14:tracePt t="29155" x="6926263" y="4033838"/>
          <p14:tracePt t="29165" x="6881813" y="4040188"/>
          <p14:tracePt t="29172" x="6831013" y="4046538"/>
          <p14:tracePt t="29179" x="6786563" y="4059238"/>
          <p14:tracePt t="29188" x="6754813" y="4065588"/>
          <p14:tracePt t="29195" x="6729413" y="4065588"/>
          <p14:tracePt t="29204" x="6723063" y="4073525"/>
          <p14:tracePt t="29211" x="6710363" y="4073525"/>
          <p14:tracePt t="29243" x="6710363" y="4079875"/>
          <p14:tracePt t="29251" x="6704013" y="4092575"/>
          <p14:tracePt t="29259" x="6704013" y="4098925"/>
          <p14:tracePt t="29269" x="6704013" y="4111625"/>
          <p14:tracePt t="29275" x="6697663" y="4124325"/>
          <p14:tracePt t="29283" x="6684963" y="4130675"/>
          <p14:tracePt t="29291" x="6678613" y="4143375"/>
          <p14:tracePt t="29299" x="6665913" y="4162425"/>
          <p14:tracePt t="29305" x="6653213" y="4181475"/>
          <p14:tracePt t="29313" x="6634163" y="4213225"/>
          <p14:tracePt t="29321" x="6626225" y="4251325"/>
          <p14:tracePt t="29329" x="6613525" y="4276725"/>
          <p14:tracePt t="29338" x="6594475" y="4321175"/>
          <p14:tracePt t="29345" x="6581775" y="4365625"/>
          <p14:tracePt t="29353" x="6569075" y="4403725"/>
          <p14:tracePt t="29361" x="6550025" y="4448175"/>
          <p14:tracePt t="29369" x="6537325" y="4473575"/>
          <p14:tracePt t="29377" x="6530975" y="4513263"/>
          <p14:tracePt t="29385" x="6518275" y="4538663"/>
          <p14:tracePt t="29393" x="6505575" y="4551363"/>
          <p14:tracePt t="29402" x="6499225" y="4564063"/>
          <p14:tracePt t="29409" x="6486525" y="4583113"/>
          <p14:tracePt t="29418" x="6480175" y="4595813"/>
          <p14:tracePt t="29425" x="6467475" y="4614863"/>
          <p14:tracePt t="29434" x="6454775" y="4627563"/>
          <p14:tracePt t="29441" x="6448425" y="4640263"/>
          <p14:tracePt t="29449" x="6448425" y="4652963"/>
          <p14:tracePt t="29457" x="6442075" y="4659313"/>
          <p14:tracePt t="29470" x="6442075" y="4665663"/>
          <p14:tracePt t="29475" x="6442075" y="4672013"/>
          <p14:tracePt t="29483" x="6435725" y="4678363"/>
          <p14:tracePt t="29491" x="6429375" y="4678363"/>
          <p14:tracePt t="29499" x="6423025" y="4684713"/>
          <p14:tracePt t="29507" x="6416675" y="4684713"/>
          <p14:tracePt t="29515" x="6410325" y="4697413"/>
          <p14:tracePt t="29523" x="6397625" y="4703763"/>
          <p14:tracePt t="29531" x="6378575" y="4716463"/>
          <p14:tracePt t="29539" x="6353175" y="4729163"/>
          <p14:tracePt t="29547" x="6340475" y="4741863"/>
          <p14:tracePt t="29555" x="6334125" y="4754563"/>
          <p14:tracePt t="29563" x="6321425" y="4767263"/>
          <p14:tracePt t="29572" x="6308725" y="4767263"/>
          <p14:tracePt t="29579" x="6302375" y="4773613"/>
          <p14:tracePt t="29587" x="6302375" y="4779963"/>
          <p14:tracePt t="29675" x="6308725" y="4760913"/>
          <p14:tracePt t="29683" x="6321425" y="4748213"/>
          <p14:tracePt t="29691" x="6334125" y="4729163"/>
          <p14:tracePt t="29699" x="6346825" y="4716463"/>
          <p14:tracePt t="29707" x="6353175" y="4710113"/>
          <p14:tracePt t="29717" x="6365875" y="4703763"/>
          <p14:tracePt t="29989" x="6372225" y="4703763"/>
          <p14:tracePt t="29997" x="6410325" y="4710113"/>
          <p14:tracePt t="30005" x="6442075" y="4729163"/>
          <p14:tracePt t="30013" x="6467475" y="4735513"/>
          <p14:tracePt t="30021" x="6492875" y="4748213"/>
          <p14:tracePt t="30029" x="6505575" y="4748213"/>
          <p14:tracePt t="30037" x="6518275" y="4748213"/>
          <p14:tracePt t="30045" x="6524625" y="4754563"/>
          <p14:tracePt t="30053" x="6537325" y="4754563"/>
          <p14:tracePt t="30061" x="6543675" y="4754563"/>
          <p14:tracePt t="30067" x="6543675" y="4760913"/>
          <p14:tracePt t="30075" x="6550025" y="4760913"/>
          <p14:tracePt t="30091" x="6556375" y="4760913"/>
          <p14:tracePt t="30227" x="6562725" y="4754563"/>
          <p14:tracePt t="30241" x="6562725" y="4741863"/>
          <p14:tracePt t="30249" x="6562725" y="4735513"/>
          <p14:tracePt t="30257" x="6569075" y="4722813"/>
          <p14:tracePt t="30265" x="6569075" y="4710113"/>
          <p14:tracePt t="30273" x="6569075" y="4703763"/>
          <p14:tracePt t="30281" x="6569075" y="4691063"/>
          <p14:tracePt t="30289" x="6569075" y="4684713"/>
          <p14:tracePt t="30305" x="6569075" y="4678363"/>
          <p14:tracePt t="30321" x="6569075" y="4672013"/>
          <p14:tracePt t="30329" x="6569075" y="4665663"/>
          <p14:tracePt t="30337" x="6569075" y="4652963"/>
          <p14:tracePt t="30345" x="6569075" y="4646613"/>
          <p14:tracePt t="30353" x="6575425" y="4633913"/>
          <p14:tracePt t="30361" x="6581775" y="4621213"/>
          <p14:tracePt t="30370" x="6581775" y="4614863"/>
          <p14:tracePt t="30377" x="6581775" y="4608513"/>
          <p14:tracePt t="30389" x="6581775" y="4602163"/>
          <p14:tracePt t="30399" x="6588125" y="4602163"/>
          <p14:tracePt t="30589" x="6588125" y="4595813"/>
          <p14:tracePt t="30973" x="6626225" y="4608513"/>
          <p14:tracePt t="30981" x="6691313" y="4614863"/>
          <p14:tracePt t="30989" x="6748463" y="4633913"/>
          <p14:tracePt t="30997" x="6811963" y="4640263"/>
          <p14:tracePt t="31005" x="6888163" y="4659313"/>
          <p14:tracePt t="31013" x="6951663" y="4665663"/>
          <p14:tracePt t="31021" x="7008813" y="4672013"/>
          <p14:tracePt t="31029" x="7072313" y="4672013"/>
          <p14:tracePt t="31037" x="7118350" y="4684713"/>
          <p14:tracePt t="31045" x="7150100" y="4684713"/>
          <p14:tracePt t="31055" x="7169150" y="4684713"/>
          <p14:tracePt t="31063" x="7175500" y="4684713"/>
          <p14:tracePt t="31071" x="7181850" y="4684713"/>
          <p14:tracePt t="31120" x="7188200" y="4684713"/>
          <p14:tracePt t="31130" x="7194550" y="4684713"/>
          <p14:tracePt t="31137" x="7207250" y="4684713"/>
          <p14:tracePt t="31145" x="7232650" y="4684713"/>
          <p14:tracePt t="31153" x="7251700" y="4684713"/>
          <p14:tracePt t="31161" x="7283450" y="4684713"/>
          <p14:tracePt t="31169" x="7308850" y="4684713"/>
          <p14:tracePt t="31177" x="7327900" y="4684713"/>
          <p14:tracePt t="31186" x="7340600" y="4684713"/>
          <p14:tracePt t="31193" x="7353300" y="4684713"/>
          <p14:tracePt t="31201" x="7366000" y="4684713"/>
          <p14:tracePt t="31209" x="7372350" y="4684713"/>
          <p14:tracePt t="31217" x="7391400" y="4684713"/>
          <p14:tracePt t="31225" x="7416800" y="4684713"/>
          <p14:tracePt t="31585" x="7416800" y="4792663"/>
          <p14:tracePt t="31593" x="7340600" y="4811713"/>
          <p14:tracePt t="31602" x="7277100" y="4818063"/>
          <p14:tracePt t="31609" x="7232650" y="4837113"/>
          <p14:tracePt t="31617" x="7188200" y="4843463"/>
          <p14:tracePt t="31623" x="7156450" y="4843463"/>
          <p14:tracePt t="31632" x="7137400" y="4849813"/>
          <p14:tracePt t="31639" x="7124700" y="4856163"/>
          <p14:tracePt t="31743" x="7118350" y="4856163"/>
          <p14:tracePt t="31801" x="7131050" y="4843463"/>
          <p14:tracePt t="31809" x="7143750" y="4837113"/>
          <p14:tracePt t="31817" x="7169150" y="4830763"/>
          <p14:tracePt t="31825" x="7207250" y="4824413"/>
          <p14:tracePt t="31833" x="7219950" y="4824413"/>
          <p14:tracePt t="31841" x="7245350" y="4824413"/>
          <p14:tracePt t="31849" x="7258050" y="4824413"/>
          <p14:tracePt t="31857" x="7264400" y="4824413"/>
          <p14:tracePt t="31866" x="7270750" y="4824413"/>
          <p14:tracePt t="31882" x="7245350" y="4837113"/>
          <p14:tracePt t="31889" x="7194550" y="4875213"/>
          <p14:tracePt t="31899" x="7156450" y="4919663"/>
          <p14:tracePt t="31905" x="7143750" y="4933950"/>
          <p14:tracePt t="31929" x="7143750" y="4946650"/>
          <p14:tracePt t="32031" x="7137400" y="4946650"/>
          <p14:tracePt t="32095" x="7137400" y="4940300"/>
          <p14:tracePt t="32103" x="7124700" y="4940300"/>
          <p14:tracePt t="32111" x="7118350" y="4940300"/>
          <p14:tracePt t="32119" x="7112000" y="4940300"/>
          <p14:tracePt t="32125" x="7099300" y="4940300"/>
          <p14:tracePt t="32134" x="7085013" y="4946650"/>
          <p14:tracePt t="32155" x="7099300" y="4933950"/>
          <p14:tracePt t="32163" x="7124700" y="4913313"/>
          <p14:tracePt t="32171" x="7131050" y="4900613"/>
          <p14:tracePt t="32179" x="7131050" y="4894263"/>
          <p14:tracePt t="32187" x="7131050" y="4887913"/>
          <p14:tracePt t="32203" x="7131050" y="4881563"/>
          <p14:tracePt t="32211" x="7156450" y="4875213"/>
          <p14:tracePt t="32221" x="7181850" y="4868863"/>
          <p14:tracePt t="32229" x="7194550" y="4868863"/>
          <p14:tracePt t="32237" x="7200900" y="4868863"/>
          <p14:tracePt t="32261" x="7207250" y="4868863"/>
          <p14:tracePt t="32269" x="7219950" y="4862513"/>
          <p14:tracePt t="32279" x="7226300" y="4862513"/>
          <p14:tracePt t="32287" x="7251700" y="4856163"/>
          <p14:tracePt t="32295" x="7277100" y="4856163"/>
          <p14:tracePt t="32303" x="7302500" y="4856163"/>
          <p14:tracePt t="32311" x="7321550" y="4856163"/>
          <p14:tracePt t="32319" x="7346950" y="4856163"/>
          <p14:tracePt t="32327" x="7366000" y="4862513"/>
          <p14:tracePt t="32335" x="7385050" y="4868863"/>
          <p14:tracePt t="32345" x="7410450" y="4875213"/>
          <p14:tracePt t="32353" x="7423150" y="4875213"/>
          <p14:tracePt t="32891" x="7416800" y="4792663"/>
          <p14:tracePt t="32899" x="7410450" y="4786313"/>
          <p14:tracePt t="32907" x="7397750" y="4786313"/>
          <p14:tracePt t="32915" x="7385050" y="4786313"/>
          <p14:tracePt t="32923" x="7378700" y="4779963"/>
          <p14:tracePt t="32931" x="7366000" y="4773613"/>
          <p14:tracePt t="32939" x="7359650" y="4773613"/>
          <p14:tracePt t="32945" x="7359650" y="4767263"/>
          <p14:tracePt t="32953" x="7346950" y="4767263"/>
          <p14:tracePt t="32961" x="7334250" y="4767263"/>
          <p14:tracePt t="32969" x="7327900" y="4767263"/>
          <p14:tracePt t="32977" x="7315200" y="4767263"/>
          <p14:tracePt t="32987" x="7308850" y="4767263"/>
          <p14:tracePt t="32994" x="7296150" y="4767263"/>
          <p14:tracePt t="33001" x="7283450" y="4767263"/>
          <p14:tracePt t="33009" x="7277100" y="4767263"/>
          <p14:tracePt t="33018" x="7264400" y="4786313"/>
          <p14:tracePt t="33025" x="7251700" y="4818063"/>
          <p14:tracePt t="33034" x="7232650" y="4862513"/>
          <p14:tracePt t="33041" x="7219950" y="4881563"/>
          <p14:tracePt t="33393" x="7207250" y="4881563"/>
          <p14:tracePt t="33409" x="7207250" y="4875213"/>
          <p14:tracePt t="33418" x="7200900" y="4868863"/>
          <p14:tracePt t="33425" x="7194550" y="4868863"/>
          <p14:tracePt t="33433" x="7188200" y="4868863"/>
          <p14:tracePt t="33441" x="7188200" y="4875213"/>
          <p14:tracePt t="33447" x="7181850" y="4881563"/>
          <p14:tracePt t="33455" x="7175500" y="4887913"/>
          <p14:tracePt t="33464" x="7169150" y="4887913"/>
          <p14:tracePt t="33471" x="7162800" y="4887913"/>
          <p14:tracePt t="33480" x="7150100" y="4887913"/>
          <p14:tracePt t="33495" x="7143750" y="4881563"/>
          <p14:tracePt t="33503" x="7137400" y="4875213"/>
          <p14:tracePt t="33511" x="7137400" y="4862513"/>
          <p14:tracePt t="33519" x="7137400" y="4856163"/>
          <p14:tracePt t="33527" x="7137400" y="4843463"/>
          <p14:tracePt t="33535" x="7137400" y="4837113"/>
          <p14:tracePt t="33543" x="7131050" y="4830763"/>
          <p14:tracePt t="33551" x="7118350" y="4818063"/>
          <p14:tracePt t="33559" x="7105650" y="4805363"/>
          <p14:tracePt t="33567" x="7092950" y="4799013"/>
          <p14:tracePt t="33575" x="7085013" y="4799013"/>
          <p14:tracePt t="33583" x="7065963" y="4799013"/>
          <p14:tracePt t="33591" x="7059613" y="4799013"/>
          <p14:tracePt t="33599" x="7053263" y="4799013"/>
          <p14:tracePt t="33607" x="7046913" y="4799013"/>
          <p14:tracePt t="33629" x="7040563" y="4799013"/>
          <p14:tracePt t="33641" x="7040563" y="4792663"/>
          <p14:tracePt t="33751" x="7034213" y="4792663"/>
          <p14:tracePt t="34781" x="7040563" y="4786313"/>
          <p14:tracePt t="34789" x="7078663" y="4779963"/>
          <p14:tracePt t="34797" x="7105650" y="4773613"/>
          <p14:tracePt t="34805" x="7124700" y="4767263"/>
          <p14:tracePt t="34816" x="7143750" y="4767263"/>
          <p14:tracePt t="34821" x="7181850" y="4760913"/>
          <p14:tracePt t="34833" x="7213600" y="4760913"/>
          <p14:tracePt t="34840" x="7245350" y="4748213"/>
          <p14:tracePt t="34848" x="7264400" y="4735513"/>
          <p14:tracePt t="34855" x="7277100" y="4722813"/>
          <p14:tracePt t="34863" x="7289800" y="4710113"/>
          <p14:tracePt t="34873" x="7296150" y="4703763"/>
          <p14:tracePt t="34881" x="7308850" y="4678363"/>
          <p14:tracePt t="34896" x="7308850" y="4652963"/>
          <p14:tracePt t="34898" x="7308850" y="4614863"/>
          <p14:tracePt t="34905" x="7296150" y="4564063"/>
          <p14:tracePt t="34913" x="7283450" y="4519613"/>
          <p14:tracePt t="34921" x="7258050" y="4473575"/>
          <p14:tracePt t="34930" x="7232650" y="4441825"/>
          <p14:tracePt t="34937" x="7200900" y="4422775"/>
          <p14:tracePt t="34946" x="7162800" y="4403725"/>
          <p14:tracePt t="34953" x="7118350" y="4384675"/>
          <p14:tracePt t="34961" x="7072313" y="4371975"/>
          <p14:tracePt t="34969" x="7027863" y="4352925"/>
          <p14:tracePt t="34977" x="6983413" y="4340225"/>
          <p14:tracePt t="34985" x="6945313" y="4327525"/>
          <p14:tracePt t="34993" x="6907213" y="4321175"/>
          <p14:tracePt t="34999" x="6875463" y="4308475"/>
          <p14:tracePt t="35007" x="6843713" y="4308475"/>
          <p14:tracePt t="35015" x="6818313" y="4308475"/>
          <p14:tracePt t="35023" x="6786563" y="4308475"/>
          <p14:tracePt t="35032" x="6742113" y="4321175"/>
          <p14:tracePt t="35039" x="6697663" y="4327525"/>
          <p14:tracePt t="35047" x="6653213" y="4333875"/>
          <p14:tracePt t="35055" x="6607175" y="4340225"/>
          <p14:tracePt t="35064" x="6581775" y="4352925"/>
          <p14:tracePt t="35071" x="6543675" y="4365625"/>
          <p14:tracePt t="35080" x="6518275" y="4378325"/>
          <p14:tracePt t="35087" x="6499225" y="4384675"/>
          <p14:tracePt t="35096" x="6486525" y="4397375"/>
          <p14:tracePt t="35103" x="6473825" y="4410075"/>
          <p14:tracePt t="35111" x="6461125" y="4422775"/>
          <p14:tracePt t="35119" x="6448425" y="4435475"/>
          <p14:tracePt t="35127" x="6442075" y="4441825"/>
          <p14:tracePt t="35135" x="6435725" y="4454525"/>
          <p14:tracePt t="35143" x="6429375" y="4473575"/>
          <p14:tracePt t="35151" x="6429375" y="4486275"/>
          <p14:tracePt t="35159" x="6429375" y="4498975"/>
          <p14:tracePt t="35165" x="6442075" y="4519613"/>
          <p14:tracePt t="35173" x="6454775" y="4538663"/>
          <p14:tracePt t="35182" x="6486525" y="4551363"/>
          <p14:tracePt t="35189" x="6524625" y="4583113"/>
          <p14:tracePt t="35197" x="6581775" y="4614863"/>
          <p14:tracePt t="35205" x="6626225" y="4627563"/>
          <p14:tracePt t="35213" x="6691313" y="4646613"/>
          <p14:tracePt t="35221" x="6767513" y="4665663"/>
          <p14:tracePt t="35230" x="6843713" y="4672013"/>
          <p14:tracePt t="35237" x="6907213" y="4691063"/>
          <p14:tracePt t="35246" x="6996113" y="4703763"/>
          <p14:tracePt t="35253" x="7092950" y="4722813"/>
          <p14:tracePt t="35262" x="7188200" y="4729163"/>
          <p14:tracePt t="35269" x="7308850" y="4748213"/>
          <p14:tracePt t="35277" x="7423150" y="4760913"/>
          <p14:tracePt t="35509" x="7397750" y="4525963"/>
          <p14:tracePt t="35517" x="7346950" y="4525963"/>
          <p14:tracePt t="35525" x="7289800" y="4532313"/>
          <p14:tracePt t="35533" x="7245350" y="4545013"/>
          <p14:tracePt t="35541" x="7207250" y="4545013"/>
          <p14:tracePt t="35549" x="7181850" y="4551363"/>
          <p14:tracePt t="35557" x="7162800" y="4551363"/>
          <p14:tracePt t="35565" x="7150100" y="4551363"/>
          <p14:tracePt t="35703" x="7150100" y="4545013"/>
          <p14:tracePt t="35712" x="7137400" y="4545013"/>
          <p14:tracePt t="35719" x="7124700" y="4545013"/>
          <p14:tracePt t="35727" x="7092950" y="4545013"/>
          <p14:tracePt t="35735" x="7040563" y="4557713"/>
          <p14:tracePt t="35743" x="6983413" y="4595813"/>
          <p14:tracePt t="35751" x="6970713" y="4602163"/>
          <p14:tracePt t="35999" x="6964363" y="4602163"/>
          <p14:tracePt t="36007" x="6951663" y="4595813"/>
          <p14:tracePt t="36015" x="6951663" y="4589463"/>
          <p14:tracePt t="36023" x="6938963" y="4576763"/>
          <p14:tracePt t="36031" x="6926263" y="4564063"/>
          <p14:tracePt t="36039" x="6907213" y="4557713"/>
          <p14:tracePt t="36048" x="6894513" y="4557713"/>
          <p14:tracePt t="36055" x="6881813" y="4557713"/>
          <p14:tracePt t="36063" x="6862763" y="4557713"/>
          <p14:tracePt t="36071" x="6850063" y="4557713"/>
          <p14:tracePt t="36080" x="6831013" y="4557713"/>
          <p14:tracePt t="36087" x="6805613" y="4557713"/>
          <p14:tracePt t="36095" x="6773863" y="4557713"/>
          <p14:tracePt t="36103" x="6735763" y="4545013"/>
          <p14:tracePt t="36112" x="6691313" y="4525963"/>
          <p14:tracePt t="36119" x="6646863" y="4506913"/>
          <p14:tracePt t="36127" x="6594475" y="4473575"/>
          <p14:tracePt t="36135" x="6550025" y="4441825"/>
          <p14:tracePt t="36143" x="6499225" y="4410075"/>
          <p14:tracePt t="36151" x="6486525" y="4403725"/>
          <p14:tracePt t="36159" x="6461125" y="4397375"/>
          <p14:tracePt t="36165" x="6442075" y="4384675"/>
          <p14:tracePt t="36173" x="6429375" y="4378325"/>
          <p14:tracePt t="36181" x="6416675" y="4365625"/>
          <p14:tracePt t="36189" x="6410325" y="4359275"/>
          <p14:tracePt t="36198" x="6403975" y="4359275"/>
          <p14:tracePt t="36205" x="6397625" y="4352925"/>
          <p14:tracePt t="36213" x="6397625" y="4346575"/>
          <p14:tracePt t="36321" x="6410325" y="4346575"/>
          <p14:tracePt t="36329" x="6448425" y="4352925"/>
          <p14:tracePt t="36337" x="6486525" y="4352925"/>
          <p14:tracePt t="36345" x="6556375" y="4359275"/>
          <p14:tracePt t="36353" x="6640513" y="4378325"/>
          <p14:tracePt t="36362" x="6723063" y="4384675"/>
          <p14:tracePt t="36367" x="6831013" y="4384675"/>
          <p14:tracePt t="36375" x="6938963" y="4384675"/>
          <p14:tracePt t="36383" x="7040563" y="4384675"/>
          <p14:tracePt t="36391" x="7124700" y="4384675"/>
          <p14:tracePt t="36399" x="7213600" y="4384675"/>
          <p14:tracePt t="36407" x="7277100" y="4384675"/>
          <p14:tracePt t="36415" x="7315200" y="4384675"/>
          <p14:tracePt t="36423" x="7340600" y="4384675"/>
          <p14:tracePt t="36431" x="7353300" y="4384675"/>
          <p14:tracePt t="36439" x="7359650" y="4384675"/>
          <p14:tracePt t="36471" x="7346950" y="4384675"/>
          <p14:tracePt t="36479" x="7334250" y="4384675"/>
          <p14:tracePt t="36487" x="7296150" y="4391025"/>
          <p14:tracePt t="36495" x="7258050" y="4391025"/>
          <p14:tracePt t="36503" x="7213600" y="4391025"/>
          <p14:tracePt t="36511" x="7175500" y="4397375"/>
          <p14:tracePt t="36519" x="7143750" y="4397375"/>
          <p14:tracePt t="36528" x="7124700" y="4397375"/>
          <p14:tracePt t="36533" x="7099300" y="4397375"/>
          <p14:tracePt t="36541" x="7065963" y="4397375"/>
          <p14:tracePt t="36549" x="7053263" y="4397375"/>
          <p14:tracePt t="36557" x="7046913" y="4397375"/>
          <p14:tracePt t="36565" x="7034213" y="4397375"/>
          <p14:tracePt t="36573" x="7027863" y="4397375"/>
          <p14:tracePt t="36593" x="7027863" y="4403725"/>
          <p14:tracePt t="36605" x="7027863" y="4410075"/>
          <p14:tracePt t="36613" x="7021513" y="4416425"/>
          <p14:tracePt t="36629" x="7021513" y="4422775"/>
          <p14:tracePt t="36637" x="7021513" y="4429125"/>
          <p14:tracePt t="36646" x="7021513" y="4435475"/>
          <p14:tracePt t="36653" x="7027863" y="4448175"/>
          <p14:tracePt t="36662" x="7040563" y="4454525"/>
          <p14:tracePt t="36669" x="7085013" y="4460875"/>
          <p14:tracePt t="36678" x="7143750" y="4467225"/>
          <p14:tracePt t="36685" x="7207250" y="4467225"/>
          <p14:tracePt t="36693" x="7270750" y="4467225"/>
          <p14:tracePt t="36699" x="7353300" y="4467225"/>
          <p14:tracePt t="36709" x="7416800" y="4460875"/>
          <p14:tracePt t="36763" x="7416800" y="4378325"/>
          <p14:tracePt t="36771" x="7359650" y="4365625"/>
          <p14:tracePt t="36779" x="7289800" y="4352925"/>
          <p14:tracePt t="36787" x="7219950" y="4346575"/>
          <p14:tracePt t="36795" x="7156450" y="4346575"/>
          <p14:tracePt t="36803" x="7092950" y="4346575"/>
          <p14:tracePt t="36811" x="7034213" y="4359275"/>
          <p14:tracePt t="36819" x="6970713" y="4371975"/>
          <p14:tracePt t="36827" x="6913563" y="4391025"/>
          <p14:tracePt t="36835" x="6881813" y="4403725"/>
          <p14:tracePt t="36844" x="6856413" y="4416425"/>
          <p14:tracePt t="36851" x="6843713" y="4429125"/>
          <p14:tracePt t="36859" x="6831013" y="4441825"/>
          <p14:tracePt t="36867" x="6818313" y="4448175"/>
          <p14:tracePt t="36873" x="6811963" y="4460875"/>
          <p14:tracePt t="36881" x="6811963" y="4473575"/>
          <p14:tracePt t="36889" x="6811963" y="4486275"/>
          <p14:tracePt t="36911" x="6824663" y="4513263"/>
          <p14:tracePt t="36913" x="6837363" y="4525963"/>
          <p14:tracePt t="36921" x="6862763" y="4538663"/>
          <p14:tracePt t="36929" x="6894513" y="4545013"/>
          <p14:tracePt t="36937" x="6938963" y="4551363"/>
          <p14:tracePt t="36945" x="6996113" y="4551363"/>
          <p14:tracePt t="36953" x="7059613" y="4551363"/>
          <p14:tracePt t="36961" x="7124700" y="4551363"/>
          <p14:tracePt t="36969" x="7188200" y="4538663"/>
          <p14:tracePt t="36977" x="7264400" y="4525963"/>
          <p14:tracePt t="36985" x="7340600" y="4506913"/>
          <p14:tracePt t="36994" x="7404100" y="4498975"/>
          <p14:tracePt t="37111" x="7416800" y="4397375"/>
          <p14:tracePt t="37119" x="7378700" y="4397375"/>
          <p14:tracePt t="37127" x="7308850" y="4403725"/>
          <p14:tracePt t="37135" x="7245350" y="4416425"/>
          <p14:tracePt t="37144" x="7181850" y="4435475"/>
          <p14:tracePt t="37151" x="7124700" y="4448175"/>
          <p14:tracePt t="37159" x="7065963" y="4454525"/>
          <p14:tracePt t="37167" x="7034213" y="4473575"/>
          <p14:tracePt t="37175" x="7015163" y="4479925"/>
          <p14:tracePt t="37183" x="7008813" y="4479925"/>
          <p14:tracePt t="37217" x="7008813" y="4492625"/>
          <p14:tracePt t="37225" x="7008813" y="4498975"/>
          <p14:tracePt t="37233" x="7015163" y="4506913"/>
          <p14:tracePt t="37241" x="7027863" y="4519613"/>
          <p14:tracePt t="37249" x="7034213" y="4532313"/>
          <p14:tracePt t="37257" x="7046913" y="4538663"/>
          <p14:tracePt t="37265" x="7072313" y="4545013"/>
          <p14:tracePt t="37273" x="7105650" y="4545013"/>
          <p14:tracePt t="37281" x="7150100" y="4545013"/>
          <p14:tracePt t="37291" x="7188200" y="4545013"/>
          <p14:tracePt t="37299" x="7219950" y="4545013"/>
          <p14:tracePt t="37307" x="7258050" y="4538663"/>
          <p14:tracePt t="37315" x="7283450" y="4532313"/>
          <p14:tracePt t="37323" x="7289800" y="4532313"/>
          <p14:tracePt t="37331" x="7296150" y="4532313"/>
          <p14:tracePt t="37605" x="7302500" y="4525963"/>
          <p14:tracePt t="37613" x="7321550" y="4492625"/>
          <p14:tracePt t="37621" x="7327900" y="4479925"/>
          <p14:tracePt t="38803" x="7346950" y="4422775"/>
          <p14:tracePt t="38811" x="7385050" y="4283075"/>
          <p14:tracePt t="38817" x="7410450" y="4175125"/>
          <p14:tracePt t="38844" x="7461250" y="3792538"/>
          <p14:tracePt t="38851" x="7442200" y="3587750"/>
          <p14:tracePt t="38857" x="7378700" y="3390900"/>
          <p14:tracePt t="38865" x="7302500" y="3148013"/>
          <p14:tracePt t="38873" x="7239000" y="2951163"/>
          <p14:tracePt t="38881" x="7207250" y="2784475"/>
          <p14:tracePt t="38889" x="7156450" y="2663825"/>
          <p14:tracePt t="38909" x="7105650" y="2460625"/>
          <p14:tracePt t="38913" x="7059613" y="2319338"/>
          <p14:tracePt t="38921" x="6989763" y="2160588"/>
          <p14:tracePt t="38931" x="6932613" y="2039938"/>
          <p14:tracePt t="38937" x="6875463" y="1931988"/>
          <p14:tracePt t="38945" x="6818313" y="1828800"/>
          <p14:tracePt t="38953" x="6767513" y="1739900"/>
          <p14:tracePt t="38962" x="6716713" y="1670050"/>
          <p14:tracePt t="38969" x="6665913" y="1612900"/>
          <p14:tracePt t="38977" x="6634163" y="1568450"/>
          <p14:tracePt t="38985" x="6588125" y="1517650"/>
          <p14:tracePt t="38993" x="6543675" y="1465263"/>
          <p14:tracePt t="39001" x="6480175" y="1433513"/>
          <p14:tracePt t="39010" x="6384925" y="1408113"/>
          <p14:tracePt t="39017" x="6289675" y="1382713"/>
          <p14:tracePt t="39025" x="6181725" y="1363663"/>
          <p14:tracePt t="39033" x="6072188" y="1344613"/>
          <p14:tracePt t="39039" x="5970588" y="1325563"/>
          <p14:tracePt t="39047" x="5875338" y="1312863"/>
          <p14:tracePt t="39055" x="5786438" y="1293813"/>
          <p14:tracePt t="39063" x="5695950" y="1274763"/>
          <p14:tracePt t="39071" x="5613400" y="1255713"/>
          <p14:tracePt t="39079" x="5537200" y="1230313"/>
          <p14:tracePt t="39087" x="5454650" y="1192213"/>
          <p14:tracePt t="39095" x="5378450" y="1154113"/>
          <p14:tracePt t="39103" x="5314950" y="1122363"/>
          <p14:tracePt t="39111" x="5243513" y="1103313"/>
          <p14:tracePt t="39119" x="5192713" y="1090613"/>
          <p14:tracePt t="39128" x="5122863" y="1044575"/>
          <p14:tracePt t="39135" x="5040313" y="993775"/>
          <p14:tracePt t="39143" x="4938713" y="936625"/>
          <p14:tracePt t="39151" x="4818063" y="873125"/>
          <p14:tracePt t="39159" x="4695825" y="815975"/>
          <p14:tracePt t="39167" x="4581525" y="765175"/>
          <p14:tracePt t="39176" x="4492625" y="739775"/>
          <p14:tracePt t="39183" x="4416425" y="714375"/>
          <p14:tracePt t="39193" x="4346575" y="688975"/>
          <p14:tracePt t="39197" x="4281488" y="663575"/>
          <p14:tracePt t="39205" x="4211638" y="617538"/>
          <p14:tracePt t="39213" x="4116388" y="585788"/>
          <p14:tracePt t="39221" x="4008438" y="560388"/>
          <p14:tracePt t="39229" x="3900488" y="528638"/>
          <p14:tracePt t="39237" x="3790950" y="515938"/>
          <p14:tracePt t="39245" x="3689350" y="503238"/>
          <p14:tracePt t="39253" x="3581400" y="503238"/>
          <p14:tracePt t="39261" x="3505200" y="509588"/>
          <p14:tracePt t="39269" x="3454400" y="509588"/>
          <p14:tracePt t="39277" x="3408363" y="509588"/>
          <p14:tracePt t="39285" x="3376613" y="509588"/>
          <p14:tracePt t="39293" x="3332163" y="509588"/>
          <p14:tracePt t="39301" x="3281363" y="509588"/>
          <p14:tracePt t="39309" x="3192463" y="515938"/>
          <p14:tracePt t="39317" x="3040063" y="547688"/>
          <p14:tracePt t="39325" x="2822575" y="611188"/>
          <p14:tracePt t="39333" x="2606675" y="688975"/>
          <p14:tracePt t="39343" x="2363788" y="771525"/>
          <p14:tracePt t="39349" x="2122488" y="847725"/>
          <p14:tracePt t="39357" x="1898650" y="923925"/>
          <p14:tracePt t="39363" x="1657350" y="1006475"/>
          <p14:tracePt t="39371" x="1439863" y="1084263"/>
          <p14:tracePt t="39379" x="1274763" y="1166813"/>
          <p14:tracePt t="39387" x="1154113" y="1230313"/>
          <p14:tracePt t="39395" x="1025525" y="1287463"/>
          <p14:tracePt t="39403" x="942975" y="1344613"/>
          <p14:tracePt t="39411" x="873125" y="1395413"/>
          <p14:tracePt t="39419" x="822325" y="1433513"/>
          <p14:tracePt t="39427" x="790575" y="1484313"/>
          <p14:tracePt t="39435" x="765175" y="1530350"/>
          <p14:tracePt t="39443" x="752475" y="1574800"/>
          <p14:tracePt t="39451" x="733425" y="1606550"/>
          <p14:tracePt t="39460" x="708025" y="1631950"/>
          <p14:tracePt t="39467" x="674688" y="1657350"/>
          <p14:tracePt t="39476" x="623888" y="1676400"/>
          <p14:tracePt t="39483" x="579438" y="1708150"/>
          <p14:tracePt t="39492" x="528638" y="1739900"/>
          <p14:tracePt t="39499" x="484188" y="1765300"/>
          <p14:tracePt t="39507" x="427038" y="1784350"/>
          <p14:tracePt t="39515" x="382588" y="1797050"/>
          <p14:tracePt t="39523" x="338138" y="1809750"/>
          <p14:tracePt t="39529" x="287338" y="1828800"/>
          <p14:tracePt t="39537" x="261938" y="1841500"/>
          <p14:tracePt t="39545" x="249238" y="1854200"/>
          <p14:tracePt t="39553" x="242888" y="1860550"/>
          <p14:tracePt t="39561" x="230188" y="1866900"/>
          <p14:tracePt t="39569" x="222250" y="1879600"/>
          <p14:tracePt t="39577" x="222250" y="1892300"/>
          <p14:tracePt t="39585" x="209550" y="1898650"/>
          <p14:tracePt t="39594" x="209550" y="1911350"/>
          <p14:tracePt t="39601" x="209550" y="1924050"/>
          <p14:tracePt t="39609" x="203200" y="1938338"/>
          <p14:tracePt t="39617" x="196850" y="1970088"/>
          <p14:tracePt t="39625" x="184150" y="2027238"/>
          <p14:tracePt t="39633" x="177800" y="2090738"/>
          <p14:tracePt t="39642" x="158750" y="2160588"/>
          <p14:tracePt t="39649" x="146050" y="2236788"/>
          <p14:tracePt t="39657" x="127000" y="2332038"/>
          <p14:tracePt t="39665" x="107950" y="2428875"/>
          <p14:tracePt t="39673" x="95250" y="2524125"/>
          <p14:tracePt t="39681" x="63500" y="2632075"/>
          <p14:tracePt t="39689" x="38100" y="2727325"/>
          <p14:tracePt t="39697" x="12700" y="2836863"/>
          <p14:tracePt t="39969" x="44450" y="4352925"/>
          <p14:tracePt t="39978" x="88900" y="4365625"/>
          <p14:tracePt t="39985" x="133350" y="4378325"/>
          <p14:tracePt t="39994" x="177800" y="4397375"/>
          <p14:tracePt t="40001" x="236538" y="4410075"/>
          <p14:tracePt t="40009" x="306388" y="4429125"/>
          <p14:tracePt t="40017" x="369888" y="4441825"/>
          <p14:tracePt t="40025" x="414338" y="4454525"/>
          <p14:tracePt t="40033" x="458788" y="4454525"/>
          <p14:tracePt t="40042" x="496888" y="4454525"/>
          <p14:tracePt t="40049" x="541338" y="4454525"/>
          <p14:tracePt t="40058" x="579438" y="4441825"/>
          <p14:tracePt t="40065" x="598488" y="4435475"/>
          <p14:tracePt t="40073" x="604838" y="4429125"/>
          <p14:tracePt t="40079" x="617538" y="4416425"/>
          <p14:tracePt t="40087" x="630238" y="4403725"/>
          <p14:tracePt t="40095" x="642938" y="4384675"/>
          <p14:tracePt t="40103" x="655638" y="4359275"/>
          <p14:tracePt t="40111" x="668338" y="4333875"/>
          <p14:tracePt t="40119" x="681038" y="4314825"/>
          <p14:tracePt t="40128" x="695325" y="4302125"/>
          <p14:tracePt t="40135" x="701675" y="4289425"/>
          <p14:tracePt t="40144" x="714375" y="4276725"/>
          <p14:tracePt t="40151" x="727075" y="4264025"/>
          <p14:tracePt t="40159" x="733425" y="4257675"/>
          <p14:tracePt t="40167" x="746125" y="4244975"/>
          <p14:tracePt t="40175" x="752475" y="4225925"/>
          <p14:tracePt t="40183" x="758825" y="4213225"/>
          <p14:tracePt t="40192" x="765175" y="4200525"/>
          <p14:tracePt t="40199" x="777875" y="4187825"/>
          <p14:tracePt t="40208" x="790575" y="4175125"/>
          <p14:tracePt t="40215" x="790575" y="4162425"/>
          <p14:tracePt t="40224" x="796925" y="4162425"/>
          <p14:tracePt t="40231" x="796925" y="4156075"/>
          <p14:tracePt t="40239" x="803275" y="4143375"/>
          <p14:tracePt t="40253" x="809625" y="4130675"/>
          <p14:tracePt t="40262" x="815975" y="4117975"/>
          <p14:tracePt t="40269" x="822325" y="4105275"/>
          <p14:tracePt t="40277" x="822325" y="4086225"/>
          <p14:tracePt t="40285" x="828675" y="4073525"/>
          <p14:tracePt t="40293" x="841375" y="4059238"/>
          <p14:tracePt t="40301" x="847725" y="4052888"/>
          <p14:tracePt t="40310" x="854075" y="4040188"/>
          <p14:tracePt t="40317" x="854075" y="4027488"/>
          <p14:tracePt t="40325" x="860425" y="4021138"/>
          <p14:tracePt t="40345" x="860425" y="4014788"/>
          <p14:tracePt t="40741" x="860425" y="4008438"/>
          <p14:tracePt t="40749" x="866775" y="3963988"/>
          <p14:tracePt t="40757" x="879475" y="3900488"/>
          <p14:tracePt t="40767" x="892175" y="3836988"/>
          <p14:tracePt t="40775" x="911225" y="3760788"/>
          <p14:tracePt t="40783" x="930275" y="3671888"/>
          <p14:tracePt t="40791" x="942975" y="3575050"/>
          <p14:tracePt t="40799" x="955675" y="3473450"/>
          <p14:tracePt t="40809" x="968375" y="3384550"/>
          <p14:tracePt t="40817" x="981075" y="3327400"/>
          <p14:tracePt t="40825" x="987425" y="3276600"/>
          <p14:tracePt t="40833" x="1000125" y="3232150"/>
          <p14:tracePt t="40841" x="1000125" y="3173413"/>
          <p14:tracePt t="40849" x="1000125" y="3109913"/>
          <p14:tracePt t="40858" x="1012825" y="3046413"/>
          <p14:tracePt t="40865" x="1012825" y="2995613"/>
          <p14:tracePt t="40875" x="1012825" y="2919413"/>
          <p14:tracePt t="40891" x="993775" y="2811463"/>
          <p14:tracePt t="40897" x="974725" y="2759075"/>
          <p14:tracePt t="40905" x="962025" y="2714625"/>
          <p14:tracePt t="40913" x="949325" y="2670175"/>
          <p14:tracePt t="40921" x="930275" y="2625725"/>
          <p14:tracePt t="40929" x="917575" y="2568575"/>
          <p14:tracePt t="40937" x="898525" y="2524125"/>
          <p14:tracePt t="40945" x="885825" y="2473325"/>
          <p14:tracePt t="40953" x="873125" y="2428875"/>
          <p14:tracePt t="40961" x="854075" y="2403475"/>
          <p14:tracePt t="40969" x="847725" y="2384425"/>
          <p14:tracePt t="40977" x="835025" y="2359025"/>
          <p14:tracePt t="40985" x="822325" y="2344738"/>
          <p14:tracePt t="40993" x="809625" y="2325688"/>
          <p14:tracePt t="41001" x="796925" y="2312988"/>
          <p14:tracePt t="41009" x="784225" y="2293938"/>
          <p14:tracePt t="41017" x="771525" y="2281238"/>
          <p14:tracePt t="41025" x="765175" y="2274888"/>
          <p14:tracePt t="41033" x="758825" y="2262188"/>
          <p14:tracePt t="41041" x="746125" y="2249488"/>
          <p14:tracePt t="41049" x="733425" y="2230438"/>
          <p14:tracePt t="41055" x="708025" y="2198688"/>
          <p14:tracePt t="41063" x="661988" y="2147888"/>
          <p14:tracePt t="41071" x="611188" y="2090738"/>
          <p14:tracePt t="41079" x="560388" y="2033588"/>
          <p14:tracePt t="41087" x="522288" y="1982788"/>
          <p14:tracePt t="41095" x="484188" y="1931988"/>
          <p14:tracePt t="41103" x="452438" y="1885950"/>
          <p14:tracePt t="41111" x="420688" y="1835150"/>
          <p14:tracePt t="41119" x="395288" y="1809750"/>
          <p14:tracePt t="41127" x="388938" y="1790700"/>
          <p14:tracePt t="41135" x="382588" y="1784350"/>
          <p14:tracePt t="41143" x="376238" y="1784350"/>
          <p14:tracePt t="41247" x="376238" y="1797050"/>
          <p14:tracePt t="41256" x="376238" y="1809750"/>
          <p14:tracePt t="41262" x="376238" y="1822450"/>
          <p14:tracePt t="41269" x="369888" y="1841500"/>
          <p14:tracePt t="41277" x="369888" y="1854200"/>
          <p14:tracePt t="41285" x="363538" y="1873250"/>
          <p14:tracePt t="41293" x="357188" y="1892300"/>
          <p14:tracePt t="41301" x="357188" y="1911350"/>
          <p14:tracePt t="41310" x="350838" y="1924050"/>
          <p14:tracePt t="41317" x="350838" y="1951038"/>
          <p14:tracePt t="41325" x="344488" y="1982788"/>
          <p14:tracePt t="41333" x="344488" y="2014538"/>
          <p14:tracePt t="41341" x="344488" y="2058988"/>
          <p14:tracePt t="41349" x="338138" y="2103438"/>
          <p14:tracePt t="41357" x="325438" y="2160588"/>
          <p14:tracePt t="41365" x="312738" y="2224088"/>
          <p14:tracePt t="41373" x="306388" y="2287588"/>
          <p14:tracePt t="41381" x="287338" y="2390775"/>
          <p14:tracePt t="41389" x="274638" y="2492375"/>
          <p14:tracePt t="41397" x="261938" y="2600325"/>
          <p14:tracePt t="41405" x="255588" y="2708275"/>
          <p14:tracePt t="41413" x="236538" y="2811463"/>
          <p14:tracePt t="41421" x="230188" y="2900363"/>
          <p14:tracePt t="41427" x="215900" y="3001963"/>
          <p14:tracePt t="41435" x="215900" y="3109913"/>
          <p14:tracePt t="41443" x="222250" y="3192463"/>
          <p14:tracePt t="41451" x="230188" y="3263900"/>
          <p14:tracePt t="41459" x="236538" y="3314700"/>
          <p14:tracePt t="41467" x="236538" y="3359150"/>
          <p14:tracePt t="41475" x="236538" y="3403600"/>
          <p14:tracePt t="41483" x="236538" y="3435350"/>
          <p14:tracePt t="41491" x="236538" y="3454400"/>
          <p14:tracePt t="41499" x="236538" y="3473450"/>
          <p14:tracePt t="41507" x="236538" y="3492500"/>
          <p14:tracePt t="41515" x="236538" y="3511550"/>
          <p14:tracePt t="41523" x="236538" y="3530600"/>
          <p14:tracePt t="41531" x="236538" y="3556000"/>
          <p14:tracePt t="41541" x="236538" y="3587750"/>
          <p14:tracePt t="41547" x="236538" y="3625850"/>
          <p14:tracePt t="41555" x="236538" y="3659188"/>
          <p14:tracePt t="41563" x="242888" y="3690938"/>
          <p14:tracePt t="41571" x="249238" y="3709988"/>
          <p14:tracePt t="41579" x="255588" y="3729038"/>
          <p14:tracePt t="41587" x="261938" y="3741738"/>
          <p14:tracePt t="41595" x="261938" y="3748088"/>
          <p14:tracePt t="41601" x="268288" y="3754438"/>
          <p14:tracePt t="41610" x="268288" y="3760788"/>
          <p14:tracePt t="42325" x="274638" y="3767138"/>
          <p14:tracePt t="42333" x="287338" y="3805238"/>
          <p14:tracePt t="42342" x="306388" y="3849688"/>
          <p14:tracePt t="42349" x="325438" y="3887788"/>
          <p14:tracePt t="42357" x="376238" y="3938588"/>
          <p14:tracePt t="42365" x="420688" y="3970338"/>
          <p14:tracePt t="42373" x="484188" y="4008438"/>
          <p14:tracePt t="42381" x="547688" y="4040188"/>
          <p14:tracePt t="42390" x="617538" y="4079875"/>
          <p14:tracePt t="42397" x="674688" y="4111625"/>
          <p14:tracePt t="42406" x="733425" y="4137025"/>
          <p14:tracePt t="42413" x="790575" y="4149725"/>
          <p14:tracePt t="42421" x="835025" y="4168775"/>
          <p14:tracePt t="42429" x="866775" y="4181475"/>
          <p14:tracePt t="42437" x="898525" y="4194175"/>
          <p14:tracePt t="42445" x="904875" y="4200525"/>
          <p14:tracePt t="42453" x="923925" y="4206875"/>
          <p14:tracePt t="42461" x="942975" y="4213225"/>
          <p14:tracePt t="42467" x="949325" y="4213225"/>
          <p14:tracePt t="42475" x="962025" y="4213225"/>
          <p14:tracePt t="42483" x="968375" y="4213225"/>
          <p14:tracePt t="42499" x="968375" y="4206875"/>
          <p14:tracePt t="42507" x="974725" y="4206875"/>
          <p14:tracePt t="42515" x="987425" y="4194175"/>
          <p14:tracePt t="42525" x="993775" y="4181475"/>
          <p14:tracePt t="42531" x="1006475" y="4168775"/>
          <p14:tracePt t="42540" x="1019175" y="4162425"/>
          <p14:tracePt t="42547" x="1031875" y="4149725"/>
          <p14:tracePt t="42556" x="1044575" y="4137025"/>
          <p14:tracePt t="42563" x="1063625" y="4111625"/>
          <p14:tracePt t="42573" x="1069975" y="4092575"/>
          <p14:tracePt t="42579" x="1082675" y="4065588"/>
          <p14:tracePt t="42587" x="1095375" y="4046538"/>
          <p14:tracePt t="42595" x="1108075" y="4040188"/>
          <p14:tracePt t="42603" x="1120775" y="4027488"/>
          <p14:tracePt t="42611" x="1127125" y="4014788"/>
          <p14:tracePt t="42619" x="1139825" y="4002088"/>
          <p14:tracePt t="42627" x="1139825" y="3995738"/>
          <p14:tracePt t="42635" x="1147763" y="3976688"/>
          <p14:tracePt t="42642" x="1160463" y="3957638"/>
          <p14:tracePt t="42649" x="1166813" y="3919538"/>
          <p14:tracePt t="42657" x="1173163" y="3881438"/>
          <p14:tracePt t="42665" x="1198563" y="3843338"/>
          <p14:tracePt t="42674" x="1211263" y="3830638"/>
          <p14:tracePt t="42681" x="1223963" y="3805238"/>
          <p14:tracePt t="42689" x="1236663" y="3773488"/>
          <p14:tracePt t="42697" x="1249363" y="3767138"/>
          <p14:tracePt t="42706" x="1255713" y="3748088"/>
          <p14:tracePt t="42713" x="1268413" y="3735388"/>
          <p14:tracePt t="42721" x="1281113" y="3722688"/>
          <p14:tracePt t="42729" x="1287463" y="3716338"/>
          <p14:tracePt t="42737" x="1300163" y="3703638"/>
          <p14:tracePt t="42745" x="1306513" y="3690938"/>
          <p14:tracePt t="42753" x="1319213" y="3678238"/>
          <p14:tracePt t="42761" x="1331913" y="3665538"/>
          <p14:tracePt t="42769" x="1344613" y="3659188"/>
          <p14:tracePt t="42777" x="1357313" y="3646488"/>
          <p14:tracePt t="42785" x="1357313" y="3638550"/>
          <p14:tracePt t="42793" x="1363663" y="3632200"/>
          <p14:tracePt t="42799" x="1370013" y="3619500"/>
          <p14:tracePt t="42807" x="1376363" y="3606800"/>
          <p14:tracePt t="42823" x="1376363" y="3594100"/>
          <p14:tracePt t="42831" x="1382713" y="3594100"/>
          <p14:tracePt t="42839" x="1389063" y="3581400"/>
          <p14:tracePt t="42856" x="1395413" y="3575050"/>
          <p14:tracePt t="42863" x="1395413" y="3568700"/>
          <p14:tracePt t="42872" x="1395413" y="3562350"/>
          <p14:tracePt t="42879" x="1395413" y="3556000"/>
          <p14:tracePt t="42887" x="1401763" y="3549650"/>
          <p14:tracePt t="43883" x="1414463" y="3536950"/>
          <p14:tracePt t="43892" x="1427163" y="3505200"/>
          <p14:tracePt t="43899" x="1465263" y="3454400"/>
          <p14:tracePt t="43907" x="1497013" y="3409950"/>
          <p14:tracePt t="43915" x="1541463" y="3359150"/>
          <p14:tracePt t="43924" x="1579563" y="3308350"/>
          <p14:tracePt t="43931" x="1631950" y="3257550"/>
          <p14:tracePt t="43939" x="1663700" y="3211513"/>
          <p14:tracePt t="43947" x="1695450" y="3154363"/>
          <p14:tracePt t="43955" x="1727200" y="3097213"/>
          <p14:tracePt t="43963" x="1758950" y="3027363"/>
          <p14:tracePt t="43972" x="1790700" y="2944813"/>
          <p14:tracePt t="43979" x="1816100" y="2855913"/>
          <p14:tracePt t="43988" x="1828800" y="2759075"/>
          <p14:tracePt t="43993" x="1841500" y="2670175"/>
          <p14:tracePt t="44001" x="1841500" y="2606675"/>
          <p14:tracePt t="44009" x="1841500" y="2562225"/>
          <p14:tracePt t="44017" x="1828800" y="2517775"/>
          <p14:tracePt t="44025" x="1816100" y="2486025"/>
          <p14:tracePt t="44033" x="1803400" y="2454275"/>
          <p14:tracePt t="44041" x="1790700" y="2441575"/>
          <p14:tracePt t="44049" x="1778000" y="2422525"/>
          <p14:tracePt t="44057" x="1771650" y="2409825"/>
          <p14:tracePt t="44065" x="1758950" y="2397125"/>
          <p14:tracePt t="44073" x="1746250" y="2390775"/>
          <p14:tracePt t="44081" x="1733550" y="2378075"/>
          <p14:tracePt t="44089" x="1720850" y="2365375"/>
          <p14:tracePt t="44097" x="1708150" y="2351088"/>
          <p14:tracePt t="44105" x="1695450" y="2338388"/>
          <p14:tracePt t="44113" x="1670050" y="2325688"/>
          <p14:tracePt t="44121" x="1644650" y="2312988"/>
          <p14:tracePt t="44129" x="1606550" y="2300288"/>
          <p14:tracePt t="44138" x="1560513" y="2274888"/>
          <p14:tracePt t="44145" x="1509713" y="2255838"/>
          <p14:tracePt t="44154" x="1465263" y="2224088"/>
          <p14:tracePt t="44159" x="1414463" y="2192338"/>
          <p14:tracePt t="44167" x="1370013" y="2166938"/>
          <p14:tracePt t="44175" x="1344613" y="2147888"/>
          <p14:tracePt t="44183" x="1306513" y="2122488"/>
          <p14:tracePt t="44191" x="1281113" y="2109788"/>
          <p14:tracePt t="44199" x="1262063" y="2097088"/>
          <p14:tracePt t="44207" x="1249363" y="2084388"/>
          <p14:tracePt t="44215" x="1236663" y="2084388"/>
          <p14:tracePt t="44231" x="1230313" y="2084388"/>
          <p14:tracePt t="44239" x="1223963" y="2084388"/>
          <p14:tracePt t="44329" x="1211263" y="2090738"/>
          <p14:tracePt t="44337" x="1198563" y="2116138"/>
          <p14:tracePt t="44346" x="1173163" y="2154238"/>
          <p14:tracePt t="44353" x="1139825" y="2198688"/>
          <p14:tracePt t="44361" x="1101725" y="2262188"/>
          <p14:tracePt t="44369" x="1069975" y="2325688"/>
          <p14:tracePt t="44377" x="1044575" y="2397125"/>
          <p14:tracePt t="44385" x="1025525" y="2460625"/>
          <p14:tracePt t="44393" x="1006475" y="2536825"/>
          <p14:tracePt t="44401" x="993775" y="2600325"/>
          <p14:tracePt t="44409" x="981075" y="2689225"/>
          <p14:tracePt t="44417" x="968375" y="2765425"/>
          <p14:tracePt t="44425" x="968375" y="2836863"/>
          <p14:tracePt t="44433" x="968375" y="2932113"/>
          <p14:tracePt t="44442" x="968375" y="3021013"/>
          <p14:tracePt t="44449" x="974725" y="3097213"/>
          <p14:tracePt t="44457" x="993775" y="3160713"/>
          <p14:tracePt t="44465" x="1000125" y="3219450"/>
          <p14:tracePt t="44473" x="1019175" y="3251200"/>
          <p14:tracePt t="44481" x="1025525" y="3289300"/>
          <p14:tracePt t="44488" x="1025525" y="3295650"/>
          <p14:tracePt t="44495" x="1031875" y="3308350"/>
          <p14:tracePt t="44504" x="1031875" y="3321050"/>
          <p14:tracePt t="44511" x="1038225" y="3327400"/>
          <p14:tracePt t="44519" x="1044575" y="3340100"/>
          <p14:tracePt t="44527" x="1050925" y="3352800"/>
          <p14:tracePt t="44543" x="1057275" y="3365500"/>
          <p14:tracePt t="44551" x="1063625" y="3378200"/>
          <p14:tracePt t="44559" x="1069975" y="3384550"/>
          <p14:tracePt t="44567" x="1082675" y="3390900"/>
          <p14:tracePt t="44576" x="1095375" y="3403600"/>
          <p14:tracePt t="44583" x="1108075" y="3416300"/>
          <p14:tracePt t="44591" x="1114425" y="3429000"/>
          <p14:tracePt t="44599" x="1127125" y="3441700"/>
          <p14:tracePt t="44607" x="1139825" y="3460750"/>
          <p14:tracePt t="44615" x="1154113" y="3479800"/>
          <p14:tracePt t="44623" x="1166813" y="3498850"/>
          <p14:tracePt t="44631" x="1179513" y="3511550"/>
          <p14:tracePt t="44639" x="1185863" y="3517900"/>
          <p14:tracePt t="44647" x="1198563" y="3530600"/>
          <p14:tracePt t="44655" x="1211263" y="3530600"/>
          <p14:tracePt t="45291" x="1204913" y="3530600"/>
          <p14:tracePt t="45311" x="1198563" y="3530600"/>
          <p14:tracePt t="45363" x="1192213" y="3530600"/>
          <p14:tracePt t="45411" x="1185863" y="3530600"/>
          <p14:tracePt t="45430" x="1179513" y="3524250"/>
          <p14:tracePt t="45437" x="1173163" y="3517900"/>
          <p14:tracePt t="45445" x="1166813" y="3517900"/>
          <p14:tracePt t="45453" x="1160463" y="3517900"/>
          <p14:tracePt t="45470" x="1154113" y="3517900"/>
          <p14:tracePt t="45493" x="1147763" y="3517900"/>
          <p14:tracePt t="45501" x="1139825" y="3517900"/>
          <p14:tracePt t="45509" x="1133475" y="3517900"/>
          <p14:tracePt t="45517" x="1127125" y="3517900"/>
          <p14:tracePt t="45529" x="1120775" y="3517900"/>
          <p14:tracePt t="46109" x="1133475" y="3498850"/>
          <p14:tracePt t="46117" x="1154113" y="3454400"/>
          <p14:tracePt t="46127" x="1192213" y="3397250"/>
          <p14:tracePt t="46135" x="1211263" y="3346450"/>
          <p14:tracePt t="46143" x="1230313" y="3314700"/>
          <p14:tracePt t="46151" x="1243013" y="3263900"/>
          <p14:tracePt t="46159" x="1255713" y="3238500"/>
          <p14:tracePt t="46170" x="1268413" y="3211513"/>
          <p14:tracePt t="46177" x="1274763" y="3198813"/>
          <p14:tracePt t="46186" x="1281113" y="3167063"/>
          <p14:tracePt t="46193" x="1287463" y="3141663"/>
          <p14:tracePt t="46203" x="1293813" y="3097213"/>
          <p14:tracePt t="46209" x="1300163" y="3052763"/>
          <p14:tracePt t="46220" x="1312863" y="3001963"/>
          <p14:tracePt t="46227" x="1319213" y="2944813"/>
          <p14:tracePt t="46235" x="1325563" y="2894013"/>
          <p14:tracePt t="46243" x="1325563" y="2849563"/>
          <p14:tracePt t="46253" x="1331913" y="2805113"/>
          <p14:tracePt t="46259" x="1338263" y="2759075"/>
          <p14:tracePt t="46267" x="1338263" y="2714625"/>
          <p14:tracePt t="46275" x="1350963" y="2657475"/>
          <p14:tracePt t="46285" x="1350963" y="2625725"/>
          <p14:tracePt t="46293" x="1350963" y="2587625"/>
          <p14:tracePt t="46301" x="1350963" y="2543175"/>
          <p14:tracePt t="46309" x="1350963" y="2486025"/>
          <p14:tracePt t="46317" x="1350963" y="2447925"/>
          <p14:tracePt t="46325" x="1344613" y="2390775"/>
          <p14:tracePt t="46333" x="1338263" y="2344738"/>
          <p14:tracePt t="46341" x="1325563" y="2300288"/>
          <p14:tracePt t="46349" x="1319213" y="2255838"/>
          <p14:tracePt t="46357" x="1300163" y="2211388"/>
          <p14:tracePt t="46365" x="1287463" y="2173288"/>
          <p14:tracePt t="46373" x="1274763" y="2147888"/>
          <p14:tracePt t="46381" x="1262063" y="2109788"/>
          <p14:tracePt t="46389" x="1243013" y="2071688"/>
          <p14:tracePt t="46397" x="1230313" y="2039938"/>
          <p14:tracePt t="46405" x="1223963" y="2020888"/>
          <p14:tracePt t="46413" x="1217613" y="2008188"/>
          <p14:tracePt t="46421" x="1211263" y="2001838"/>
          <p14:tracePt t="49145" x="1255713" y="2058988"/>
          <p14:tracePt t="49153" x="1306513" y="2116138"/>
          <p14:tracePt t="49161" x="1357313" y="2166938"/>
          <p14:tracePt t="49169" x="1420813" y="2224088"/>
          <p14:tracePt t="49177" x="1477963" y="2281238"/>
          <p14:tracePt t="49186" x="1547813" y="2338388"/>
          <p14:tracePt t="49193" x="1619250" y="2390775"/>
          <p14:tracePt t="49201" x="1682750" y="2441575"/>
          <p14:tracePt t="49209" x="1752600" y="2492375"/>
          <p14:tracePt t="49218" x="1822450" y="2543175"/>
          <p14:tracePt t="49225" x="1879600" y="2593975"/>
          <p14:tracePt t="49233" x="1949450" y="2638425"/>
          <p14:tracePt t="49239" x="2006600" y="2676525"/>
          <p14:tracePt t="49247" x="2078038" y="2727325"/>
          <p14:tracePt t="49255" x="2147888" y="2765425"/>
          <p14:tracePt t="49263" x="2217738" y="2805113"/>
          <p14:tracePt t="49271" x="2281238" y="2843213"/>
          <p14:tracePt t="49279" x="2338388" y="2881313"/>
          <p14:tracePt t="49287" x="2395538" y="2906713"/>
          <p14:tracePt t="49295" x="2452688" y="2932113"/>
          <p14:tracePt t="49303" x="2503488" y="2957513"/>
          <p14:tracePt t="49311" x="2549525" y="2976563"/>
          <p14:tracePt t="49319" x="2574925" y="3001963"/>
          <p14:tracePt t="49327" x="2625725" y="3021013"/>
          <p14:tracePt t="49335" x="2663825" y="3046413"/>
          <p14:tracePt t="49343" x="2708275" y="3078163"/>
          <p14:tracePt t="49351" x="2759075" y="3116263"/>
          <p14:tracePt t="49359" x="2803525" y="3167063"/>
          <p14:tracePt t="49367" x="2854325" y="3225800"/>
          <p14:tracePt t="49375" x="2905125" y="3276600"/>
          <p14:tracePt t="49383" x="2955925" y="3327400"/>
          <p14:tracePt t="49391" x="3008313" y="3378200"/>
          <p14:tracePt t="49400" x="3078163" y="3429000"/>
          <p14:tracePt t="49405" x="3148013" y="3486150"/>
          <p14:tracePt t="49413" x="3224213" y="3543300"/>
          <p14:tracePt t="49421" x="3300413" y="3594100"/>
          <p14:tracePt t="49429" x="3370263" y="3625850"/>
          <p14:tracePt t="49437" x="3427413" y="3671888"/>
          <p14:tracePt t="49445" x="3492500" y="3684588"/>
          <p14:tracePt t="49453" x="3549650" y="3709988"/>
          <p14:tracePt t="49461" x="3606800" y="3735388"/>
          <p14:tracePt t="49469" x="3644900" y="3748088"/>
          <p14:tracePt t="49477" x="3670300" y="3760788"/>
          <p14:tracePt t="49485" x="3683000" y="3773488"/>
          <p14:tracePt t="49493" x="3689350" y="3779838"/>
          <p14:tracePt t="49591" x="3695700" y="3779838"/>
          <p14:tracePt t="49604" x="3702050" y="3779838"/>
          <p14:tracePt t="49715" x="3702050" y="3773488"/>
          <p14:tracePt t="49723" x="3702050" y="3767138"/>
          <p14:tracePt t="49729" x="3702050" y="3754438"/>
          <p14:tracePt t="49737" x="3702050" y="3748088"/>
          <p14:tracePt t="49752" x="3702050" y="3741738"/>
          <p14:tracePt t="49945" x="3695700" y="3741738"/>
          <p14:tracePt t="50209" x="3689350" y="3748088"/>
          <p14:tracePt t="50217" x="3683000" y="3798888"/>
          <p14:tracePt t="50225" x="3683000" y="3894138"/>
          <p14:tracePt t="50233" x="3683000" y="3995738"/>
          <p14:tracePt t="50241" x="3689350" y="4105275"/>
          <p14:tracePt t="50249" x="3714750" y="4168775"/>
          <p14:tracePt t="50257" x="3746500" y="4232275"/>
          <p14:tracePt t="50265" x="3784600" y="4276725"/>
          <p14:tracePt t="50273" x="3848100" y="4340225"/>
          <p14:tracePt t="50282" x="3906838" y="4397375"/>
          <p14:tracePt t="50289" x="3989388" y="4448175"/>
          <p14:tracePt t="50295" x="4084638" y="4492625"/>
          <p14:tracePt t="50303" x="4192588" y="4532313"/>
          <p14:tracePt t="50311" x="4300538" y="4557713"/>
          <p14:tracePt t="50321" x="4410075" y="4570413"/>
          <p14:tracePt t="50329" x="4505325" y="4570413"/>
          <p14:tracePt t="50337" x="4568825" y="4570413"/>
          <p14:tracePt t="50345" x="4619625" y="4570413"/>
          <p14:tracePt t="50353" x="4657725" y="4570413"/>
          <p14:tracePt t="50363" x="4664075" y="4570413"/>
          <p14:tracePt t="50477" x="4645025" y="4570413"/>
          <p14:tracePt t="50485" x="4613275" y="4570413"/>
          <p14:tracePt t="50493" x="4575175" y="4576763"/>
          <p14:tracePt t="50501" x="4556125" y="4576763"/>
          <p14:tracePt t="50509" x="4518025" y="4583113"/>
          <p14:tracePt t="50518" x="4473575" y="4589463"/>
          <p14:tracePt t="50525" x="4454525" y="4595813"/>
          <p14:tracePt t="50533" x="4429125" y="4602163"/>
          <p14:tracePt t="50541" x="4410075" y="4608513"/>
          <p14:tracePt t="50547" x="4397375" y="4608513"/>
          <p14:tracePt t="50555" x="4391025" y="4608513"/>
          <p14:tracePt t="50563" x="4371975" y="4608513"/>
          <p14:tracePt t="50571" x="4346575" y="4608513"/>
          <p14:tracePt t="50579" x="4306888" y="4608513"/>
          <p14:tracePt t="50587" x="4262438" y="4595813"/>
          <p14:tracePt t="50595" x="4198938" y="4583113"/>
          <p14:tracePt t="50603" x="4110038" y="4576763"/>
          <p14:tracePt t="50611" x="4014788" y="4576763"/>
          <p14:tracePt t="50619" x="3913188" y="4564063"/>
          <p14:tracePt t="50627" x="3790950" y="4564063"/>
          <p14:tracePt t="50635" x="3625850" y="4545013"/>
          <p14:tracePt t="50643" x="3441700" y="4519613"/>
          <p14:tracePt t="50651" x="3338513" y="4498975"/>
          <p14:tracePt t="50659" x="3230563" y="4486275"/>
          <p14:tracePt t="50668" x="3135313" y="4467225"/>
          <p14:tracePt t="50675" x="3059113" y="4448175"/>
          <p14:tracePt t="50683" x="2995613" y="4448175"/>
          <p14:tracePt t="50691" x="2949575" y="4448175"/>
          <p14:tracePt t="50699" x="2905125" y="4448175"/>
          <p14:tracePt t="50707" x="2860675" y="4448175"/>
          <p14:tracePt t="50715" x="2816225" y="4448175"/>
          <p14:tracePt t="50721" x="2771775" y="4460875"/>
          <p14:tracePt t="50729" x="2708275" y="4473575"/>
          <p14:tracePt t="50737" x="2644775" y="4492625"/>
          <p14:tracePt t="50745" x="2555875" y="4498975"/>
          <p14:tracePt t="50753" x="2452688" y="4498975"/>
          <p14:tracePt t="50761" x="2338388" y="4498975"/>
          <p14:tracePt t="50769" x="2230438" y="4498975"/>
          <p14:tracePt t="50777" x="2122488" y="4486275"/>
          <p14:tracePt t="50785" x="2025650" y="4473575"/>
          <p14:tracePt t="50793" x="1949450" y="4460875"/>
          <p14:tracePt t="50802" x="1885950" y="4454525"/>
          <p14:tracePt t="50809" x="1835150" y="4454525"/>
          <p14:tracePt t="50817" x="1790700" y="4454525"/>
          <p14:tracePt t="50825" x="1746250" y="4454525"/>
          <p14:tracePt t="50833" x="1701800" y="4460875"/>
          <p14:tracePt t="50841" x="1657350" y="4473575"/>
          <p14:tracePt t="50850" x="1625600" y="4479925"/>
          <p14:tracePt t="50857" x="1598613" y="4486275"/>
          <p14:tracePt t="50865" x="1573213" y="4492625"/>
          <p14:tracePt t="50873" x="1554163" y="4492625"/>
          <p14:tracePt t="50879" x="1535113" y="4492625"/>
          <p14:tracePt t="50887" x="1522413" y="4492625"/>
          <p14:tracePt t="50898" x="1503363" y="4492625"/>
          <p14:tracePt t="50903" x="1477963" y="4492625"/>
          <p14:tracePt t="50911" x="1465263" y="4492625"/>
          <p14:tracePt t="50919" x="1439863" y="4492625"/>
          <p14:tracePt t="50927" x="1414463" y="4492625"/>
          <p14:tracePt t="50935" x="1389063" y="4492625"/>
          <p14:tracePt t="50943" x="1376363" y="4492625"/>
          <p14:tracePt t="50951" x="1357313" y="4492625"/>
          <p14:tracePt t="50959" x="1338263" y="4492625"/>
          <p14:tracePt t="50967" x="1319213" y="4492625"/>
          <p14:tracePt t="50975" x="1300163" y="4498975"/>
          <p14:tracePt t="50983" x="1287463" y="4506913"/>
          <p14:tracePt t="50991" x="1281113" y="4513263"/>
          <p14:tracePt t="50999" x="1268413" y="4513263"/>
          <p14:tracePt t="51007" x="1268413" y="4519613"/>
          <p14:tracePt t="51069" x="1262063" y="4519613"/>
          <p14:tracePt t="51077" x="1255713" y="4538663"/>
          <p14:tracePt t="51085" x="1255713" y="4551363"/>
          <p14:tracePt t="51093" x="1255713" y="4557713"/>
          <p14:tracePt t="51101" x="1255713" y="4570413"/>
          <p14:tracePt t="51109" x="1255713" y="4576763"/>
          <p14:tracePt t="51117" x="1255713" y="4589463"/>
          <p14:tracePt t="51125" x="1262063" y="4602163"/>
          <p14:tracePt t="51134" x="1274763" y="4621213"/>
          <p14:tracePt t="51141" x="1293813" y="4640263"/>
          <p14:tracePt t="51149" x="1312863" y="4646613"/>
          <p14:tracePt t="51157" x="1319213" y="4659313"/>
          <p14:tracePt t="51166" x="1331913" y="4672013"/>
          <p14:tracePt t="51173" x="1350963" y="4684713"/>
          <p14:tracePt t="51181" x="1370013" y="4697413"/>
          <p14:tracePt t="51189" x="1389063" y="4710113"/>
          <p14:tracePt t="51197" x="1420813" y="4722813"/>
          <p14:tracePt t="51205" x="1458913" y="4735513"/>
          <p14:tracePt t="51213" x="1503363" y="4748213"/>
          <p14:tracePt t="51219" x="1547813" y="4760913"/>
          <p14:tracePt t="51228" x="1612900" y="4767263"/>
          <p14:tracePt t="51235" x="1676400" y="4767263"/>
          <p14:tracePt t="51243" x="1739900" y="4767263"/>
          <p14:tracePt t="51251" x="1803400" y="4779963"/>
          <p14:tracePt t="51259" x="1873250" y="4792663"/>
          <p14:tracePt t="51267" x="1936750" y="4799013"/>
          <p14:tracePt t="51275" x="1987550" y="4805363"/>
          <p14:tracePt t="51283" x="2058988" y="4811713"/>
          <p14:tracePt t="51291" x="2122488" y="4830763"/>
          <p14:tracePt t="51299" x="2185988" y="4837113"/>
          <p14:tracePt t="51307" x="2243138" y="4849813"/>
          <p14:tracePt t="51315" x="2293938" y="4849813"/>
          <p14:tracePt t="51323" x="2338388" y="4849813"/>
          <p14:tracePt t="51332" x="2382838" y="4849813"/>
          <p14:tracePt t="51339" x="2433638" y="4849813"/>
          <p14:tracePt t="51347" x="2478088" y="4849813"/>
          <p14:tracePt t="51355" x="2530475" y="4849813"/>
          <p14:tracePt t="51364" x="2574925" y="4849813"/>
          <p14:tracePt t="51371" x="2632075" y="4849813"/>
          <p14:tracePt t="51379" x="2670175" y="4849813"/>
          <p14:tracePt t="51385" x="2714625" y="4849813"/>
          <p14:tracePt t="51393" x="2759075" y="4849813"/>
          <p14:tracePt t="51401" x="2790825" y="4849813"/>
          <p14:tracePt t="51409" x="2835275" y="4849813"/>
          <p14:tracePt t="51418" x="2867025" y="4849813"/>
          <p14:tracePt t="51425" x="2911475" y="4849813"/>
          <p14:tracePt t="51434" x="2962275" y="4849813"/>
          <p14:tracePt t="51441" x="3021013" y="4843463"/>
          <p14:tracePt t="51450" x="3084513" y="4837113"/>
          <p14:tracePt t="51457" x="3148013" y="4830763"/>
          <p14:tracePt t="51465" x="3205163" y="4830763"/>
          <p14:tracePt t="51473" x="3249613" y="4824413"/>
          <p14:tracePt t="51482" x="3281363" y="4824413"/>
          <p14:tracePt t="51489" x="3313113" y="4824413"/>
          <p14:tracePt t="51497" x="3338513" y="4824413"/>
          <p14:tracePt t="51505" x="3344863" y="4824413"/>
          <p14:tracePt t="51514" x="3357563" y="4824413"/>
          <p14:tracePt t="51521" x="3370263" y="4824413"/>
          <p14:tracePt t="51529" x="3376613" y="4824413"/>
          <p14:tracePt t="51537" x="3395663" y="4824413"/>
          <p14:tracePt t="51545" x="3414713" y="4830763"/>
          <p14:tracePt t="51553" x="3427413" y="4830763"/>
          <p14:tracePt t="51559" x="3448050" y="4837113"/>
          <p14:tracePt t="51567" x="3473450" y="4837113"/>
          <p14:tracePt t="51575" x="3505200" y="4837113"/>
          <p14:tracePt t="51583" x="3524250" y="4843463"/>
          <p14:tracePt t="51591" x="3543300" y="4843463"/>
          <p14:tracePt t="51599" x="3575050" y="4843463"/>
          <p14:tracePt t="51607" x="3600450" y="4843463"/>
          <p14:tracePt t="51615" x="3632200" y="4843463"/>
          <p14:tracePt t="51623" x="3663950" y="4843463"/>
          <p14:tracePt t="51631" x="3708400" y="4843463"/>
          <p14:tracePt t="51639" x="3752850" y="4843463"/>
          <p14:tracePt t="51647" x="3797300" y="4843463"/>
          <p14:tracePt t="51655" x="3841750" y="4849813"/>
          <p14:tracePt t="51664" x="3887788" y="4856163"/>
          <p14:tracePt t="51671" x="3951288" y="4856163"/>
          <p14:tracePt t="51679" x="4014788" y="4868863"/>
          <p14:tracePt t="51687" x="4065588" y="4875213"/>
          <p14:tracePt t="51695" x="4135438" y="4881563"/>
          <p14:tracePt t="51703" x="4205288" y="4881563"/>
          <p14:tracePt t="51711" x="4268788" y="4887913"/>
          <p14:tracePt t="51719" x="4338638" y="4900613"/>
          <p14:tracePt t="51725" x="4403725" y="4900613"/>
          <p14:tracePt t="51733" x="4454525" y="4900613"/>
          <p14:tracePt t="51741" x="4511675" y="4900613"/>
          <p14:tracePt t="51749" x="4549775" y="4900613"/>
          <p14:tracePt t="51757" x="4594225" y="4906963"/>
          <p14:tracePt t="51765" x="4638675" y="4906963"/>
          <p14:tracePt t="51773" x="4670425" y="4906963"/>
          <p14:tracePt t="51782" x="4702175" y="4906963"/>
          <p14:tracePt t="51789" x="4727575" y="4906963"/>
          <p14:tracePt t="51797" x="4765675" y="4906963"/>
          <p14:tracePt t="51805" x="4811713" y="4906963"/>
          <p14:tracePt t="51814" x="4856163" y="4906963"/>
          <p14:tracePt t="51821" x="4900613" y="4906963"/>
          <p14:tracePt t="51829" x="4945063" y="4906963"/>
          <p14:tracePt t="51837" x="4983163" y="4906963"/>
          <p14:tracePt t="51845" x="5027613" y="4906963"/>
          <p14:tracePt t="51853" x="5072063" y="4906963"/>
          <p14:tracePt t="51861" x="5116513" y="4906963"/>
          <p14:tracePt t="51869" x="5141913" y="4906963"/>
          <p14:tracePt t="51877" x="5173663" y="4900613"/>
          <p14:tracePt t="51885" x="5199063" y="4900613"/>
          <p14:tracePt t="51893" x="5237163" y="4894263"/>
          <p14:tracePt t="51902" x="5270500" y="4887913"/>
          <p14:tracePt t="51907" x="5314950" y="4887913"/>
          <p14:tracePt t="51915" x="5372100" y="4875213"/>
          <p14:tracePt t="51923" x="5422900" y="4875213"/>
          <p14:tracePt t="51933" x="5486400" y="4875213"/>
          <p14:tracePt t="51939" x="5549900" y="4875213"/>
          <p14:tracePt t="51947" x="5619750" y="4862513"/>
          <p14:tracePt t="51955" x="5670550" y="4856163"/>
          <p14:tracePt t="51964" x="5716588" y="4843463"/>
          <p14:tracePt t="51971" x="5761038" y="4843463"/>
          <p14:tracePt t="51980" x="5786438" y="4843463"/>
          <p14:tracePt t="51987" x="5818188" y="4837113"/>
          <p14:tracePt t="51995" x="5843588" y="4837113"/>
          <p14:tracePt t="52003" x="5856288" y="4837113"/>
          <p14:tracePt t="52011" x="5868988" y="4837113"/>
          <p14:tracePt t="52019" x="5881688" y="4837113"/>
          <p14:tracePt t="52027" x="5888038" y="4837113"/>
          <p14:tracePt t="52035" x="5894388" y="4837113"/>
          <p14:tracePt t="52043" x="5900738" y="4837113"/>
          <p14:tracePt t="52051" x="5919788" y="4837113"/>
          <p14:tracePt t="52059" x="5951538" y="4830763"/>
          <p14:tracePt t="52065" x="5995988" y="4818063"/>
          <p14:tracePt t="52073" x="6040438" y="4811713"/>
          <p14:tracePt t="52081" x="6084888" y="4799013"/>
          <p14:tracePt t="52089" x="6129338" y="4792663"/>
          <p14:tracePt t="52098" x="6181725" y="4773613"/>
          <p14:tracePt t="52105" x="6213475" y="4767263"/>
          <p14:tracePt t="52114" x="6226175" y="4754563"/>
          <p14:tracePt t="52121" x="6238875" y="4748213"/>
          <p14:tracePt t="52153" x="6238875" y="4735513"/>
          <p14:tracePt t="52169" x="6238875" y="4729163"/>
          <p14:tracePt t="52177" x="6238875" y="4716463"/>
          <p14:tracePt t="52185" x="6245225" y="4716463"/>
          <p14:tracePt t="52197" x="6251575" y="4710113"/>
          <p14:tracePt t="52263" x="6251575" y="4703763"/>
          <p14:tracePt t="52271" x="6238875" y="4697413"/>
          <p14:tracePt t="52279" x="6232525" y="4691063"/>
          <p14:tracePt t="52287" x="6219825" y="4691063"/>
          <p14:tracePt t="52295" x="6200775" y="4684713"/>
          <p14:tracePt t="52303" x="6194425" y="4684713"/>
          <p14:tracePt t="52311" x="6167438" y="4684713"/>
          <p14:tracePt t="52319" x="6142038" y="4684713"/>
          <p14:tracePt t="52327" x="6110288" y="4684713"/>
          <p14:tracePt t="52335" x="6059488" y="4678363"/>
          <p14:tracePt t="52343" x="5995988" y="4665663"/>
          <p14:tracePt t="52351" x="5907088" y="4659313"/>
          <p14:tracePt t="52359" x="5799138" y="4640263"/>
          <p14:tracePt t="52367" x="5683250" y="4621213"/>
          <p14:tracePt t="52375" x="5499100" y="4602163"/>
          <p14:tracePt t="52383" x="5353050" y="4576763"/>
          <p14:tracePt t="52391" x="5230813" y="4564063"/>
          <p14:tracePt t="52397" x="5122863" y="4545013"/>
          <p14:tracePt t="52405" x="5021263" y="4545013"/>
          <p14:tracePt t="52414" x="4913313" y="4532313"/>
          <p14:tracePt t="52421" x="4837113" y="4519613"/>
          <p14:tracePt t="52430" x="4772025" y="4498975"/>
          <p14:tracePt t="52437" x="4708525" y="4492625"/>
          <p14:tracePt t="52445" x="4651375" y="4486275"/>
          <p14:tracePt t="52453" x="4619625" y="4479925"/>
          <p14:tracePt t="52461" x="4594225" y="4479925"/>
          <p14:tracePt t="52469" x="4562475" y="4479925"/>
          <p14:tracePt t="52477" x="4518025" y="4479925"/>
          <p14:tracePt t="52485" x="4473575" y="4479925"/>
          <p14:tracePt t="52493" x="4422775" y="4479925"/>
          <p14:tracePt t="52501" x="4378325" y="4486275"/>
          <p14:tracePt t="52509" x="4319588" y="4486275"/>
          <p14:tracePt t="52517" x="4268788" y="4492625"/>
          <p14:tracePt t="52525" x="4211638" y="4492625"/>
          <p14:tracePt t="52533" x="4160838" y="4492625"/>
          <p14:tracePt t="52541" x="4097338" y="4492625"/>
          <p14:tracePt t="52549" x="4033838" y="4492625"/>
          <p14:tracePt t="52557" x="3976688" y="4492625"/>
          <p14:tracePt t="52565" x="3900488" y="4479925"/>
          <p14:tracePt t="52571" x="3816350" y="4473575"/>
          <p14:tracePt t="52580" x="3708400" y="4454525"/>
          <p14:tracePt t="52587" x="3562350" y="4435475"/>
          <p14:tracePt t="52597" x="3382963" y="4422775"/>
          <p14:tracePt t="52603" x="3160713" y="4410075"/>
          <p14:tracePt t="52611" x="2930525" y="4391025"/>
          <p14:tracePt t="52619" x="2689225" y="4359275"/>
          <p14:tracePt t="52627" x="2484438" y="4352925"/>
          <p14:tracePt t="52635" x="2268538" y="4352925"/>
          <p14:tracePt t="52643" x="2044700" y="4371975"/>
          <p14:tracePt t="52651" x="1835150" y="4391025"/>
          <p14:tracePt t="52659" x="1631950" y="4429125"/>
          <p14:tracePt t="52667" x="1446213" y="4454525"/>
          <p14:tracePt t="52675" x="1325563" y="4460875"/>
          <p14:tracePt t="52683" x="1223963" y="4473575"/>
          <p14:tracePt t="52691" x="1133475" y="4486275"/>
          <p14:tracePt t="52699" x="1057275" y="4498975"/>
          <p14:tracePt t="52707" x="1006475" y="4498975"/>
          <p14:tracePt t="52715" x="974725" y="4498975"/>
          <p14:tracePt t="52723" x="955675" y="4498975"/>
          <p14:tracePt t="52731" x="942975" y="4498975"/>
          <p14:tracePt t="52737" x="936625" y="4498975"/>
          <p14:tracePt t="52746" x="911225" y="4498975"/>
          <p14:tracePt t="52753" x="892175" y="4498975"/>
          <p14:tracePt t="52761" x="860425" y="4498975"/>
          <p14:tracePt t="52769" x="841375" y="4498975"/>
          <p14:tracePt t="52777" x="828675" y="4506913"/>
          <p14:tracePt t="52785" x="796925" y="4513263"/>
          <p14:tracePt t="52793" x="758825" y="4519613"/>
          <p14:tracePt t="52801" x="746125" y="4525963"/>
          <p14:tracePt t="52809" x="733425" y="4525963"/>
          <p14:tracePt t="52817" x="720725" y="4525963"/>
          <p14:tracePt t="53185" x="720725" y="4519613"/>
          <p14:tracePt t="53193" x="746125" y="4519613"/>
          <p14:tracePt t="53201" x="790575" y="4519613"/>
          <p14:tracePt t="53211" x="854075" y="4513263"/>
          <p14:tracePt t="53219" x="942975" y="4506913"/>
          <p14:tracePt t="53227" x="1038225" y="4486275"/>
          <p14:tracePt t="53235" x="1133475" y="4479925"/>
          <p14:tracePt t="53243" x="1243013" y="4467225"/>
          <p14:tracePt t="53251" x="1344613" y="4448175"/>
          <p14:tracePt t="53259" x="1452563" y="4448175"/>
          <p14:tracePt t="53267" x="1554163" y="4441825"/>
          <p14:tracePt t="53275" x="1657350" y="4435475"/>
          <p14:tracePt t="53283" x="1720850" y="4422775"/>
          <p14:tracePt t="53291" x="1797050" y="4416425"/>
          <p14:tracePt t="53301" x="1860550" y="4416425"/>
          <p14:tracePt t="53309" x="1911350" y="4410075"/>
          <p14:tracePt t="53317" x="1974850" y="4403725"/>
          <p14:tracePt t="53325" x="2032000" y="4391025"/>
          <p14:tracePt t="53333" x="2084388" y="4391025"/>
          <p14:tracePt t="53343" x="2128838" y="4391025"/>
          <p14:tracePt t="53351" x="2160588" y="4391025"/>
          <p14:tracePt t="53360" x="2205038" y="4391025"/>
          <p14:tracePt t="53367" x="2236788" y="4391025"/>
          <p14:tracePt t="53377" x="2262188" y="4391025"/>
          <p14:tracePt t="53385" x="2281238" y="4391025"/>
          <p14:tracePt t="53393" x="2293938" y="4391025"/>
          <p14:tracePt t="53401" x="2312988" y="4391025"/>
          <p14:tracePt t="53409" x="2332038" y="4391025"/>
          <p14:tracePt t="53417" x="2363788" y="4391025"/>
          <p14:tracePt t="53425" x="2382838" y="4397375"/>
          <p14:tracePt t="53433" x="2414588" y="4397375"/>
          <p14:tracePt t="53441" x="2446338" y="4403725"/>
          <p14:tracePt t="53449" x="2490788" y="4416425"/>
          <p14:tracePt t="53457" x="2536825" y="4422775"/>
          <p14:tracePt t="53466" x="2593975" y="4435475"/>
          <p14:tracePt t="53473" x="2657475" y="4441825"/>
          <p14:tracePt t="53481" x="2746375" y="4460875"/>
          <p14:tracePt t="53489" x="2841625" y="4479925"/>
          <p14:tracePt t="53497" x="2924175" y="4498975"/>
          <p14:tracePt t="53505" x="3021013" y="4513263"/>
          <p14:tracePt t="53513" x="3128963" y="4532313"/>
          <p14:tracePt t="53521" x="3224213" y="4551363"/>
          <p14:tracePt t="53530" x="3313113" y="4557713"/>
          <p14:tracePt t="53537" x="3395663" y="4576763"/>
          <p14:tracePt t="53546" x="3460750" y="4583113"/>
          <p14:tracePt t="53553" x="3517900" y="4602163"/>
          <p14:tracePt t="53564" x="3562350" y="4602163"/>
          <p14:tracePt t="53569" x="3606800" y="4608513"/>
          <p14:tracePt t="53577" x="3651250" y="4608513"/>
          <p14:tracePt t="53585" x="3695700" y="4608513"/>
          <p14:tracePt t="53593" x="3727450" y="4608513"/>
          <p14:tracePt t="53601" x="3759200" y="4608513"/>
          <p14:tracePt t="53612" x="3803650" y="4608513"/>
          <p14:tracePt t="53619" x="3835400" y="4614863"/>
          <p14:tracePt t="53627" x="3860800" y="4621213"/>
          <p14:tracePt t="53635" x="3887788" y="4621213"/>
          <p14:tracePt t="53643" x="3913188" y="4627563"/>
          <p14:tracePt t="53651" x="3919538" y="4633913"/>
          <p14:tracePt t="53659" x="3932238" y="4640263"/>
          <p14:tracePt t="53667" x="3944938" y="4640263"/>
          <p14:tracePt t="53677" x="3951288" y="4646613"/>
          <p14:tracePt t="53685" x="3963988" y="4646613"/>
          <p14:tracePt t="53693" x="3983038" y="4659313"/>
          <p14:tracePt t="53701" x="4002088" y="4672013"/>
          <p14:tracePt t="53709" x="4033838" y="4684713"/>
          <p14:tracePt t="53717" x="4078288" y="4703763"/>
          <p14:tracePt t="53725" x="4122738" y="4716463"/>
          <p14:tracePt t="53733" x="4167188" y="4722813"/>
          <p14:tracePt t="53741" x="4217988" y="4741863"/>
          <p14:tracePt t="53747" x="4249738" y="4754563"/>
          <p14:tracePt t="53755" x="4275138" y="4760913"/>
          <p14:tracePt t="53765" x="4287838" y="4767263"/>
          <p14:tracePt t="53773" x="4294188" y="4773613"/>
          <p14:tracePt t="53781" x="4306888" y="4773613"/>
          <p14:tracePt t="53789" x="4319588" y="4773613"/>
          <p14:tracePt t="53873" x="4325938" y="4773613"/>
          <p14:tracePt t="53885" x="4332288" y="4773613"/>
          <p14:tracePt t="53893" x="4346575" y="4760913"/>
          <p14:tracePt t="53901" x="4352925" y="4741863"/>
          <p14:tracePt t="53911" x="4365625" y="4722813"/>
          <p14:tracePt t="53919" x="4378325" y="4691063"/>
          <p14:tracePt t="53925" x="4391025" y="4659313"/>
          <p14:tracePt t="53933" x="4403725" y="4621213"/>
          <p14:tracePt t="53943" x="4410075" y="4595813"/>
          <p14:tracePt t="53951" x="4416425" y="4570413"/>
          <p14:tracePt t="53959" x="4422775" y="4545013"/>
          <p14:tracePt t="53967" x="4429125" y="4519613"/>
          <p14:tracePt t="53975" x="4429125" y="4506913"/>
          <p14:tracePt t="53985" x="4429125" y="4486275"/>
          <p14:tracePt t="53993" x="4429125" y="4467225"/>
          <p14:tracePt t="54001" x="4435475" y="4454525"/>
          <p14:tracePt t="54009" x="4435475" y="4435475"/>
          <p14:tracePt t="54017" x="4441825" y="4422775"/>
          <p14:tracePt t="54027" x="4448175" y="4410075"/>
          <p14:tracePt t="54035" x="4448175" y="4391025"/>
          <p14:tracePt t="54043" x="4448175" y="4365625"/>
          <p14:tracePt t="54051" x="4448175" y="4340225"/>
          <p14:tracePt t="54059" x="4448175" y="4321175"/>
          <p14:tracePt t="54069" x="4448175" y="4308475"/>
          <p14:tracePt t="54077" x="4448175" y="4302125"/>
          <p14:tracePt t="54085" x="4448175" y="4283075"/>
          <p14:tracePt t="54093" x="4448175" y="4264025"/>
          <p14:tracePt t="54101" x="4448175" y="4238625"/>
          <p14:tracePt t="54109" x="4448175" y="4225925"/>
          <p14:tracePt t="54117" x="4441825" y="4194175"/>
          <p14:tracePt t="54125" x="4435475" y="4156075"/>
          <p14:tracePt t="54133" x="4416425" y="4111625"/>
          <p14:tracePt t="54141" x="4403725" y="4065588"/>
          <p14:tracePt t="54149" x="4384675" y="4014788"/>
          <p14:tracePt t="54157" x="4371975" y="3970338"/>
          <p14:tracePt t="54165" x="4365625" y="3925888"/>
          <p14:tracePt t="54173" x="4359275" y="3881438"/>
          <p14:tracePt t="54182" x="4346575" y="3817938"/>
          <p14:tracePt t="54189" x="4338638" y="3741738"/>
          <p14:tracePt t="54197" x="4332288" y="3659188"/>
          <p14:tracePt t="54205" x="4319588" y="3549650"/>
          <p14:tracePt t="54213" x="4325938" y="3448050"/>
          <p14:tracePt t="54221" x="4352925" y="3346450"/>
          <p14:tracePt t="54229" x="4371975" y="3270250"/>
          <p14:tracePt t="54239" x="4384675" y="3205163"/>
          <p14:tracePt t="54247" x="4391025" y="3148013"/>
          <p14:tracePt t="54255" x="4403725" y="3097213"/>
          <p14:tracePt t="54263" x="4403725" y="3052763"/>
          <p14:tracePt t="54271" x="4403725" y="3001963"/>
          <p14:tracePt t="54281" x="4416425" y="2932113"/>
          <p14:tracePt t="54289" x="4429125" y="2855913"/>
          <p14:tracePt t="54297" x="4435475" y="2805113"/>
          <p14:tracePt t="54305" x="4435475" y="2746375"/>
          <p14:tracePt t="54313" x="4441825" y="2695575"/>
          <p14:tracePt t="54321" x="4441825" y="2651125"/>
          <p14:tracePt t="54329" x="4441825" y="2619375"/>
          <p14:tracePt t="54337" x="4441825" y="2574925"/>
          <p14:tracePt t="54345" x="4441825" y="2524125"/>
          <p14:tracePt t="54355" x="4441825" y="2466975"/>
          <p14:tracePt t="54363" x="4441825" y="2422525"/>
          <p14:tracePt t="54371" x="4448175" y="2378075"/>
          <p14:tracePt t="54379" x="4448175" y="2338388"/>
          <p14:tracePt t="54387" x="4448175" y="2312988"/>
          <p14:tracePt t="54397" x="4448175" y="2300288"/>
          <p14:tracePt t="54405" x="4441825" y="2293938"/>
          <p14:tracePt t="54414" x="4441825" y="2281238"/>
          <p14:tracePt t="54421" x="4441825" y="2268538"/>
          <p14:tracePt t="54429" x="4441825" y="2255838"/>
          <p14:tracePt t="54437" x="4441825" y="2211388"/>
          <p14:tracePt t="54445" x="4429125" y="2166938"/>
          <p14:tracePt t="54455" x="4429125" y="2122488"/>
          <p14:tracePt t="54464" x="4429125" y="2084388"/>
          <p14:tracePt t="54471" x="4429125" y="2058988"/>
          <p14:tracePt t="54479" x="4429125" y="2027238"/>
          <p14:tracePt t="54487" x="4429125" y="1982788"/>
          <p14:tracePt t="54495" x="4435475" y="1931988"/>
          <p14:tracePt t="54503" x="4435475" y="1873250"/>
          <p14:tracePt t="54513" x="4441825" y="1828800"/>
          <p14:tracePt t="54521" x="4441825" y="1784350"/>
          <p14:tracePt t="54529" x="4441825" y="1765300"/>
          <p14:tracePt t="54537" x="4441825" y="1739900"/>
          <p14:tracePt t="54545" x="4441825" y="1714500"/>
          <p14:tracePt t="54555" x="4441825" y="1701800"/>
          <p14:tracePt t="54563" x="4441825" y="1682750"/>
          <p14:tracePt t="54571" x="4441825" y="1670050"/>
          <p14:tracePt t="54579" x="4441825" y="1651000"/>
          <p14:tracePt t="54587" x="4441825" y="1638300"/>
          <p14:tracePt t="54597" x="4441825" y="1625600"/>
          <p14:tracePt t="54605" x="4441825" y="1612900"/>
          <p14:tracePt t="54613" x="4441825" y="1600200"/>
          <p14:tracePt t="54621" x="4441825" y="1587500"/>
          <p14:tracePt t="54630" x="4441825" y="1581150"/>
          <p14:tracePt t="54637" x="4441825" y="1568450"/>
          <p14:tracePt t="54647" x="4441825" y="1555750"/>
          <p14:tracePt t="54655" x="4441825" y="1536700"/>
          <p14:tracePt t="54663" x="4441825" y="1504950"/>
          <p14:tracePt t="54671" x="4441825" y="1471613"/>
          <p14:tracePt t="54679" x="4441825" y="1427163"/>
          <p14:tracePt t="54689" x="4441825" y="1401763"/>
          <p14:tracePt t="54697" x="4441825" y="1376363"/>
          <p14:tracePt t="54705" x="4441825" y="1363663"/>
          <p14:tracePt t="54713" x="4441825" y="1350963"/>
          <p14:tracePt t="54721" x="4441825" y="1338263"/>
          <p14:tracePt t="54731" x="4441825" y="1331913"/>
          <p14:tracePt t="54739" x="4448175" y="1319213"/>
          <p14:tracePt t="54748" x="4448175" y="1312863"/>
          <p14:tracePt t="54823" x="4448175" y="1306513"/>
          <p14:tracePt t="54835" x="4448175" y="1293813"/>
          <p14:tracePt t="54841" x="4448175" y="1287463"/>
          <p14:tracePt t="54849" x="4435475" y="1274763"/>
          <p14:tracePt t="54857" x="4429125" y="1268413"/>
          <p14:tracePt t="54865" x="4422775" y="1262063"/>
          <p14:tracePt t="54881" x="4410075" y="1255713"/>
          <p14:tracePt t="54896" x="4403725" y="1255713"/>
          <p14:tracePt t="54901" x="4403725" y="1249363"/>
          <p14:tracePt t="54909" x="4397375" y="1249363"/>
          <p14:tracePt t="54921" x="4391025" y="1249363"/>
          <p14:tracePt t="54937" x="4391025" y="1255713"/>
          <p14:tracePt t="54945" x="4391025" y="1268413"/>
          <p14:tracePt t="54953" x="4391025" y="1287463"/>
          <p14:tracePt t="54961" x="4391025" y="1300163"/>
          <p14:tracePt t="54969" x="4391025" y="1319213"/>
          <p14:tracePt t="54977" x="4391025" y="1338263"/>
          <p14:tracePt t="54985" x="4391025" y="1357313"/>
          <p14:tracePt t="54993" x="4391025" y="1382713"/>
          <p14:tracePt t="54999" x="4397375" y="1420813"/>
          <p14:tracePt t="55007" x="4403725" y="1452563"/>
          <p14:tracePt t="55015" x="4410075" y="1477963"/>
          <p14:tracePt t="55023" x="4429125" y="1524000"/>
          <p14:tracePt t="55031" x="4435475" y="1562100"/>
          <p14:tracePt t="55039" x="4441825" y="1593850"/>
          <p14:tracePt t="55047" x="4448175" y="1625600"/>
          <p14:tracePt t="55055" x="4454525" y="1663700"/>
          <p14:tracePt t="55063" x="4460875" y="1695450"/>
          <p14:tracePt t="55071" x="4467225" y="1733550"/>
          <p14:tracePt t="55080" x="4479925" y="1758950"/>
          <p14:tracePt t="55087" x="4486275" y="1784350"/>
          <p14:tracePt t="55095" x="4486275" y="1797050"/>
          <p14:tracePt t="55103" x="4486275" y="1816100"/>
          <p14:tracePt t="55111" x="4486275" y="1828800"/>
          <p14:tracePt t="55119" x="4492625" y="1835150"/>
          <p14:tracePt t="55127" x="4492625" y="1854200"/>
          <p14:tracePt t="55135" x="4498975" y="1866900"/>
          <p14:tracePt t="55144" x="4498975" y="1873250"/>
          <p14:tracePt t="55151" x="4498975" y="1885950"/>
          <p14:tracePt t="55159" x="4498975" y="1898650"/>
          <p14:tracePt t="55165" x="4498975" y="1905000"/>
          <p14:tracePt t="55173" x="4498975" y="1917700"/>
          <p14:tracePt t="55181" x="4498975" y="1931988"/>
          <p14:tracePt t="55189" x="4498975" y="1951038"/>
          <p14:tracePt t="55197" x="4498975" y="1970088"/>
          <p14:tracePt t="55205" x="4498975" y="1976438"/>
          <p14:tracePt t="55213" x="4498975" y="1995488"/>
          <p14:tracePt t="55221" x="4498975" y="2014538"/>
          <p14:tracePt t="55230" x="4498975" y="2027238"/>
          <p14:tracePt t="55237" x="4498975" y="2052638"/>
          <p14:tracePt t="55245" x="4498975" y="2071688"/>
          <p14:tracePt t="55253" x="4498975" y="2097088"/>
          <p14:tracePt t="55261" x="4498975" y="2109788"/>
          <p14:tracePt t="55269" x="4498975" y="2122488"/>
          <p14:tracePt t="55277" x="4498975" y="2135188"/>
          <p14:tracePt t="55285" x="4498975" y="2154238"/>
          <p14:tracePt t="55293" x="4498975" y="2179638"/>
          <p14:tracePt t="55301" x="4498975" y="2211388"/>
          <p14:tracePt t="55309" x="4492625" y="2243138"/>
          <p14:tracePt t="55317" x="4492625" y="2287588"/>
          <p14:tracePt t="55325" x="4492625" y="2332038"/>
          <p14:tracePt t="55333" x="4486275" y="2397125"/>
          <p14:tracePt t="55341" x="4479925" y="2460625"/>
          <p14:tracePt t="55347" x="4467225" y="2530475"/>
          <p14:tracePt t="55355" x="4460875" y="2574925"/>
          <p14:tracePt t="55363" x="4454525" y="2619375"/>
          <p14:tracePt t="55371" x="4454525" y="2670175"/>
          <p14:tracePt t="55379" x="4454525" y="2714625"/>
          <p14:tracePt t="55387" x="4441825" y="2759075"/>
          <p14:tracePt t="55395" x="4429125" y="2805113"/>
          <p14:tracePt t="55403" x="4422775" y="2849563"/>
          <p14:tracePt t="55411" x="4410075" y="2894013"/>
          <p14:tracePt t="55419" x="4410075" y="2938463"/>
          <p14:tracePt t="55428" x="4403725" y="2995613"/>
          <p14:tracePt t="55435" x="4403725" y="3059113"/>
          <p14:tracePt t="55444" x="4403725" y="3097213"/>
          <p14:tracePt t="55451" x="4403725" y="3141663"/>
          <p14:tracePt t="55459" x="4391025" y="3186113"/>
          <p14:tracePt t="55467" x="4384675" y="3232150"/>
          <p14:tracePt t="55475" x="4384675" y="3276600"/>
          <p14:tracePt t="55484" x="4384675" y="3321050"/>
          <p14:tracePt t="55491" x="4384675" y="3365500"/>
          <p14:tracePt t="55499" x="4384675" y="3416300"/>
          <p14:tracePt t="55505" x="4384675" y="3460750"/>
          <p14:tracePt t="55513" x="4384675" y="3524250"/>
          <p14:tracePt t="55521" x="4384675" y="3575050"/>
          <p14:tracePt t="55529" x="4384675" y="3619500"/>
          <p14:tracePt t="55537" x="4384675" y="3665538"/>
          <p14:tracePt t="55545" x="4384675" y="3709988"/>
          <p14:tracePt t="55553" x="4384675" y="3748088"/>
          <p14:tracePt t="55561" x="4384675" y="3805238"/>
          <p14:tracePt t="55569" x="4384675" y="3856038"/>
          <p14:tracePt t="55577" x="4371975" y="3925888"/>
          <p14:tracePt t="55585" x="4359275" y="3989388"/>
          <p14:tracePt t="55594" x="4352925" y="4052888"/>
          <p14:tracePt t="55601" x="4352925" y="4098925"/>
          <p14:tracePt t="55610" x="4352925" y="4143375"/>
          <p14:tracePt t="55617" x="4352925" y="4187825"/>
          <p14:tracePt t="55625" x="4365625" y="4213225"/>
          <p14:tracePt t="55633" x="4384675" y="4251325"/>
          <p14:tracePt t="55641" x="4397375" y="4283075"/>
          <p14:tracePt t="55649" x="4410075" y="4327525"/>
          <p14:tracePt t="55657" x="4422775" y="4346575"/>
          <p14:tracePt t="55665" x="4435475" y="4365625"/>
          <p14:tracePt t="55673" x="4441825" y="4378325"/>
          <p14:tracePt t="55680" x="4448175" y="4384675"/>
          <p14:tracePt t="55687" x="4448175" y="4397375"/>
          <p14:tracePt t="55696" x="4454525" y="4410075"/>
          <p14:tracePt t="55711" x="4454525" y="4416425"/>
          <p14:tracePt t="55723" x="4454525" y="4422775"/>
          <p14:tracePt t="55735" x="4454525" y="4429125"/>
          <p14:tracePt t="55751" x="4460875" y="4435475"/>
          <p14:tracePt t="55760" x="4467225" y="4448175"/>
          <p14:tracePt t="55767" x="4473575" y="4454525"/>
          <p14:tracePt t="55775" x="4473575" y="4467225"/>
          <p14:tracePt t="55783" x="4473575" y="4473575"/>
          <p14:tracePt t="61927" x="4486275" y="4467225"/>
          <p14:tracePt t="61935" x="4562475" y="4371975"/>
          <p14:tracePt t="61943" x="4651375" y="4276725"/>
          <p14:tracePt t="61951" x="4727575" y="4213225"/>
          <p14:tracePt t="61959" x="4837113" y="4149725"/>
          <p14:tracePt t="61967" x="4964113" y="4073525"/>
          <p14:tracePt t="61975" x="5148263" y="3970338"/>
          <p14:tracePt t="61983" x="5365750" y="3836988"/>
          <p14:tracePt t="61993" x="5530850" y="3741738"/>
          <p14:tracePt t="61999" x="5683250" y="3652838"/>
          <p14:tracePt t="62007" x="5805488" y="3587750"/>
          <p14:tracePt t="62015" x="5907088" y="3530600"/>
          <p14:tracePt t="62023" x="6008688" y="3473450"/>
          <p14:tracePt t="62031" x="6116638" y="3409950"/>
          <p14:tracePt t="62041" x="6232525" y="3327400"/>
          <p14:tracePt t="62049" x="6308725" y="3257550"/>
          <p14:tracePt t="62057" x="6391275" y="3173413"/>
          <p14:tracePt t="62065" x="6442075" y="3103563"/>
          <p14:tracePt t="62075" x="6486525" y="3046413"/>
          <p14:tracePt t="62083" x="6499225" y="3001963"/>
          <p14:tracePt t="62091" x="6524625" y="2963863"/>
          <p14:tracePt t="62099" x="6550025" y="2925763"/>
          <p14:tracePt t="62107" x="6600825" y="2887663"/>
          <p14:tracePt t="62115" x="6653213" y="2855913"/>
          <p14:tracePt t="62123" x="6697663" y="2811463"/>
          <p14:tracePt t="62131" x="6767513" y="2778125"/>
          <p14:tracePt t="62139" x="6811963" y="2759075"/>
          <p14:tracePt t="62146" x="6869113" y="2746375"/>
          <p14:tracePt t="62155" x="6913563" y="2733675"/>
          <p14:tracePt t="62163" x="6951663" y="2714625"/>
          <p14:tracePt t="62173" x="6983413" y="2701925"/>
          <p14:tracePt t="62181" x="7002463" y="2689225"/>
          <p14:tracePt t="62189" x="7015163" y="2676525"/>
          <p14:tracePt t="62197" x="7040563" y="2663825"/>
          <p14:tracePt t="62205" x="7078663" y="2644775"/>
          <p14:tracePt t="62213" x="7124700" y="2619375"/>
          <p14:tracePt t="62221" x="7175500" y="2593975"/>
          <p14:tracePt t="62231" x="7226300" y="2581275"/>
          <p14:tracePt t="62239" x="7277100" y="2568575"/>
          <p14:tracePt t="62247" x="7302500" y="2555875"/>
          <p14:tracePt t="62255" x="7315200" y="2549525"/>
          <p14:tracePt t="62263" x="7327900" y="2549525"/>
          <p14:tracePt t="77833" x="7327900" y="2657475"/>
          <p14:tracePt t="77841" x="7327900" y="2811463"/>
          <p14:tracePt t="77849" x="7327900" y="2906713"/>
          <p14:tracePt t="77857" x="7334250" y="2976563"/>
          <p14:tracePt t="77865" x="7353300" y="3046413"/>
          <p14:tracePt t="77871" x="7397750" y="3135313"/>
          <p14:tracePt t="77889" x="7512050" y="3314700"/>
          <p14:tracePt t="77895" x="7545388" y="3390900"/>
          <p14:tracePt t="77903" x="7558088" y="3454400"/>
          <p14:tracePt t="77911" x="7551738" y="3517900"/>
          <p14:tracePt t="77919" x="7551738" y="3536950"/>
          <p14:tracePt t="78173" x="7545388" y="3536950"/>
          <p14:tracePt t="78181" x="7524750" y="3536950"/>
          <p14:tracePt t="78189" x="7493000" y="3543300"/>
          <p14:tracePt t="78195" x="7448550" y="3556000"/>
          <p14:tracePt t="78203" x="7404100" y="3568700"/>
          <p14:tracePt t="78211" x="7378700" y="3575050"/>
          <p14:tracePt t="78219" x="7334250" y="3581400"/>
          <p14:tracePt t="78227" x="7308850" y="3581400"/>
          <p14:tracePt t="78235" x="7277100" y="3587750"/>
          <p14:tracePt t="78243" x="7232650" y="3594100"/>
          <p14:tracePt t="78251" x="7169150" y="3600450"/>
          <p14:tracePt t="78259" x="7105650" y="3606800"/>
          <p14:tracePt t="78267" x="7027863" y="3619500"/>
          <p14:tracePt t="78275" x="6945313" y="3625850"/>
          <p14:tracePt t="78283" x="6856413" y="3632200"/>
          <p14:tracePt t="78291" x="6754813" y="3632200"/>
          <p14:tracePt t="78299" x="6678613" y="3632200"/>
          <p14:tracePt t="78307" x="6600825" y="3632200"/>
          <p14:tracePt t="78315" x="6524625" y="3613150"/>
          <p14:tracePt t="78323" x="6448425" y="3600450"/>
          <p14:tracePt t="78331" x="6384925" y="3581400"/>
          <p14:tracePt t="78340" x="6321425" y="3568700"/>
          <p14:tracePt t="78347" x="6251575" y="3549650"/>
          <p14:tracePt t="78356" x="6167438" y="3530600"/>
          <p14:tracePt t="78363" x="6097588" y="3505200"/>
          <p14:tracePt t="78371" x="6034088" y="3473450"/>
          <p14:tracePt t="78377" x="5983288" y="3435350"/>
          <p14:tracePt t="78385" x="5926138" y="3409950"/>
          <p14:tracePt t="78393" x="5881688" y="3390900"/>
          <p14:tracePt t="78401" x="5824538" y="3378200"/>
          <p14:tracePt t="78409" x="5780088" y="3365500"/>
          <p14:tracePt t="78417" x="5741988" y="3352800"/>
          <p14:tracePt t="78425" x="5729288" y="3346450"/>
          <p14:tracePt t="78433" x="5716588" y="3340100"/>
          <p14:tracePt t="78441" x="5695950" y="3333750"/>
          <p14:tracePt t="78449" x="5683250" y="3321050"/>
          <p14:tracePt t="78457" x="5676900" y="3308350"/>
          <p14:tracePt t="78465" x="5664200" y="3295650"/>
          <p14:tracePt t="78473" x="5651500" y="3289300"/>
          <p14:tracePt t="78481" x="5638800" y="3276600"/>
          <p14:tracePt t="78490" x="5626100" y="3263900"/>
          <p14:tracePt t="78497" x="5626100" y="3251200"/>
          <p14:tracePt t="78505" x="5613400" y="3244850"/>
          <p14:tracePt t="78513" x="5607050" y="3232150"/>
          <p14:tracePt t="78522" x="5600700" y="3219450"/>
          <p14:tracePt t="78535" x="5600700" y="3211513"/>
          <p14:tracePt t="78543" x="5600700" y="3205163"/>
          <p14:tracePt t="78551" x="5600700" y="3198813"/>
          <p14:tracePt t="78559" x="5607050" y="3198813"/>
          <p14:tracePt t="78567" x="5607050" y="3192463"/>
          <p14:tracePt t="78575" x="5613400" y="3186113"/>
          <p14:tracePt t="78583" x="5626100" y="3179763"/>
          <p14:tracePt t="78599" x="5638800" y="3179763"/>
          <p14:tracePt t="78607" x="5645150" y="3173413"/>
          <p14:tracePt t="78615" x="5657850" y="3167063"/>
          <p14:tracePt t="78623" x="5676900" y="3167063"/>
          <p14:tracePt t="78631" x="5695950" y="3167063"/>
          <p14:tracePt t="78639" x="5708650" y="3167063"/>
          <p14:tracePt t="78647" x="5735638" y="3167063"/>
          <p14:tracePt t="78655" x="5767388" y="3167063"/>
          <p14:tracePt t="78663" x="5799138" y="3167063"/>
          <p14:tracePt t="78671" x="5830888" y="3167063"/>
          <p14:tracePt t="78679" x="5875338" y="3167063"/>
          <p14:tracePt t="78687" x="5919788" y="3167063"/>
          <p14:tracePt t="78695" x="5945188" y="3160713"/>
          <p14:tracePt t="78701" x="5976938" y="3154363"/>
          <p14:tracePt t="78709" x="6002338" y="3148013"/>
          <p14:tracePt t="78717" x="6040438" y="3135313"/>
          <p14:tracePt t="78725" x="6059488" y="3128963"/>
          <p14:tracePt t="78733" x="6078538" y="3116263"/>
          <p14:tracePt t="78741" x="6091238" y="3103563"/>
          <p14:tracePt t="78749" x="6103938" y="3084513"/>
          <p14:tracePt t="78757" x="6116638" y="3071813"/>
          <p14:tracePt t="78765" x="6129338" y="3059113"/>
          <p14:tracePt t="78774" x="6142038" y="3046413"/>
          <p14:tracePt t="78781" x="6148388" y="3021013"/>
          <p14:tracePt t="78789" x="6161088" y="2995613"/>
          <p14:tracePt t="78797" x="6167438" y="2957513"/>
          <p14:tracePt t="78805" x="6181725" y="2925763"/>
          <p14:tracePt t="78813" x="6194425" y="2881313"/>
          <p14:tracePt t="78822" x="6213475" y="2830513"/>
          <p14:tracePt t="78829" x="6226175" y="2765425"/>
          <p14:tracePt t="78837" x="6245225" y="2720975"/>
          <p14:tracePt t="78845" x="6251575" y="2676525"/>
          <p14:tracePt t="78853" x="6251575" y="2644775"/>
          <p14:tracePt t="78861" x="6257925" y="2600325"/>
          <p14:tracePt t="78869" x="6257925" y="2555875"/>
          <p14:tracePt t="78875" x="6257925" y="2511425"/>
          <p14:tracePt t="78883" x="6257925" y="2466975"/>
          <p14:tracePt t="78891" x="6257925" y="2422525"/>
          <p14:tracePt t="78899" x="6257925" y="2378075"/>
          <p14:tracePt t="78908" x="6245225" y="2332038"/>
          <p14:tracePt t="78915" x="6226175" y="2287588"/>
          <p14:tracePt t="78923" x="6213475" y="2243138"/>
          <p14:tracePt t="78931" x="6194425" y="2198688"/>
          <p14:tracePt t="78939" x="6181725" y="2147888"/>
          <p14:tracePt t="78947" x="6167438" y="2103438"/>
          <p14:tracePt t="78957" x="6142038" y="2058988"/>
          <p14:tracePt t="78963" x="6116638" y="2008188"/>
          <p14:tracePt t="78972" x="6097588" y="1963738"/>
          <p14:tracePt t="78979" x="6072188" y="1917700"/>
          <p14:tracePt t="78988" x="6046788" y="1866900"/>
          <p14:tracePt t="78995" x="6034088" y="1841500"/>
          <p14:tracePt t="79003" x="6021388" y="1816100"/>
          <p14:tracePt t="79011" x="6002338" y="1803400"/>
          <p14:tracePt t="79019" x="5989638" y="1790700"/>
          <p14:tracePt t="79027" x="5983288" y="1784350"/>
          <p14:tracePt t="79033" x="5970588" y="1771650"/>
          <p14:tracePt t="79041" x="5957888" y="1758950"/>
          <p14:tracePt t="79049" x="5945188" y="1746250"/>
          <p14:tracePt t="79057" x="5938838" y="1739900"/>
          <p14:tracePt t="79065" x="5926138" y="1727200"/>
          <p14:tracePt t="79073" x="5913438" y="1714500"/>
          <p14:tracePt t="79081" x="5900738" y="1708150"/>
          <p14:tracePt t="79089" x="5881688" y="1695450"/>
          <p14:tracePt t="79097" x="5849938" y="1682750"/>
          <p14:tracePt t="79105" x="5805488" y="1670050"/>
          <p14:tracePt t="79113" x="5761038" y="1651000"/>
          <p14:tracePt t="79122" x="5716588" y="1638300"/>
          <p14:tracePt t="79129" x="5657850" y="1619250"/>
          <p14:tracePt t="79137" x="5613400" y="1606550"/>
          <p14:tracePt t="79145" x="5575300" y="1593850"/>
          <p14:tracePt t="79153" x="5537200" y="1587500"/>
          <p14:tracePt t="79161" x="5518150" y="1581150"/>
          <p14:tracePt t="79169" x="5499100" y="1574800"/>
          <p14:tracePt t="79177" x="5486400" y="1568450"/>
          <p14:tracePt t="79185" x="5480050" y="1568450"/>
          <p14:tracePt t="79193" x="5473700" y="1562100"/>
          <p14:tracePt t="79201" x="5467350" y="1562100"/>
          <p14:tracePt t="79207" x="5461000" y="1562100"/>
          <p14:tracePt t="79215" x="5448300" y="1562100"/>
          <p14:tracePt t="79223" x="5429250" y="1562100"/>
          <p14:tracePt t="79231" x="5397500" y="1568450"/>
          <p14:tracePt t="79240" x="5353050" y="1587500"/>
          <p14:tracePt t="79247" x="5308600" y="1600200"/>
          <p14:tracePt t="79255" x="5264150" y="1612900"/>
          <p14:tracePt t="79263" x="5211763" y="1631950"/>
          <p14:tracePt t="79272" x="5180013" y="1638300"/>
          <p14:tracePt t="79279" x="5135563" y="1644650"/>
          <p14:tracePt t="79288" x="5091113" y="1657350"/>
          <p14:tracePt t="79295" x="5046663" y="1670050"/>
          <p14:tracePt t="79303" x="4989513" y="1676400"/>
          <p14:tracePt t="79311" x="4945063" y="1689100"/>
          <p14:tracePt t="79319" x="4887913" y="1708150"/>
          <p14:tracePt t="79327" x="4830763" y="1720850"/>
          <p14:tracePt t="79335" x="4784725" y="1739900"/>
          <p14:tracePt t="79343" x="4740275" y="1771650"/>
          <p14:tracePt t="79351" x="4689475" y="1803400"/>
          <p14:tracePt t="79359" x="4651375" y="1841500"/>
          <p14:tracePt t="79367" x="4600575" y="1892300"/>
          <p14:tracePt t="79374" x="4556125" y="1931988"/>
          <p14:tracePt t="79381" x="4511675" y="1970088"/>
          <p14:tracePt t="79389" x="4492625" y="1995488"/>
          <p14:tracePt t="79397" x="4473575" y="2014538"/>
          <p14:tracePt t="79405" x="4460875" y="2027238"/>
          <p14:tracePt t="79413" x="4454525" y="2039938"/>
          <p14:tracePt t="79422" x="4441825" y="2052638"/>
          <p14:tracePt t="79429" x="4429125" y="2058988"/>
          <p14:tracePt t="79438" x="4416425" y="2071688"/>
          <p14:tracePt t="79445" x="4403725" y="2084388"/>
          <p14:tracePt t="79453" x="4384675" y="2097088"/>
          <p14:tracePt t="79461" x="4359275" y="2109788"/>
          <p14:tracePt t="79469" x="4319588" y="2128838"/>
          <p14:tracePt t="79477" x="4275138" y="2147888"/>
          <p14:tracePt t="79485" x="4224338" y="2160588"/>
          <p14:tracePt t="79493" x="4179888" y="2185988"/>
          <p14:tracePt t="79501" x="4135438" y="2211388"/>
          <p14:tracePt t="79509" x="4078288" y="2230438"/>
          <p14:tracePt t="79517" x="4021138" y="2255838"/>
          <p14:tracePt t="79525" x="3951288" y="2281238"/>
          <p14:tracePt t="79533" x="3906838" y="2306638"/>
          <p14:tracePt t="79539" x="3860800" y="2332038"/>
          <p14:tracePt t="79547" x="3810000" y="2351088"/>
          <p14:tracePt t="79555" x="3771900" y="2378075"/>
          <p14:tracePt t="79563" x="3740150" y="2397125"/>
          <p14:tracePt t="79572" x="3702050" y="2416175"/>
          <p14:tracePt t="79579" x="3676650" y="2428875"/>
          <p14:tracePt t="79588" x="3657600" y="2441575"/>
          <p14:tracePt t="79595" x="3638550" y="2447925"/>
          <p14:tracePt t="79603" x="3613150" y="2466975"/>
          <p14:tracePt t="79611" x="3594100" y="2498725"/>
          <p14:tracePt t="79619" x="3575050" y="2524125"/>
          <p14:tracePt t="79627" x="3556000" y="2549525"/>
          <p14:tracePt t="79635" x="3543300" y="2587625"/>
          <p14:tracePt t="79643" x="3530600" y="2632075"/>
          <p14:tracePt t="79651" x="3517900" y="2657475"/>
          <p14:tracePt t="79659" x="3505200" y="2682875"/>
          <p14:tracePt t="79667" x="3486150" y="2720975"/>
          <p14:tracePt t="79675" x="3473450" y="2759075"/>
          <p14:tracePt t="79683" x="3460750" y="2784475"/>
          <p14:tracePt t="79691" x="3448050" y="2830513"/>
          <p14:tracePt t="79697" x="3448050" y="2862263"/>
          <p14:tracePt t="79705" x="3441700" y="2900363"/>
          <p14:tracePt t="79713" x="3435350" y="2932113"/>
          <p14:tracePt t="79722" x="3435350" y="2957513"/>
          <p14:tracePt t="79729" x="3435350" y="2963863"/>
          <p14:tracePt t="79738" x="3427413" y="2982913"/>
          <p14:tracePt t="79745" x="3421063" y="3001963"/>
          <p14:tracePt t="79753" x="3408363" y="3021013"/>
          <p14:tracePt t="79761" x="3395663" y="3046413"/>
          <p14:tracePt t="79769" x="3376613" y="3071813"/>
          <p14:tracePt t="79777" x="3357563" y="3090863"/>
          <p14:tracePt t="79785" x="3338513" y="3103563"/>
          <p14:tracePt t="79793" x="3319463" y="3116263"/>
          <p14:tracePt t="79801" x="3294063" y="3128963"/>
          <p14:tracePt t="79809" x="3275013" y="3135313"/>
          <p14:tracePt t="79816" x="3255963" y="3148013"/>
          <p14:tracePt t="79825" x="3230563" y="3160713"/>
          <p14:tracePt t="79833" x="3186113" y="3179763"/>
          <p14:tracePt t="79841" x="3160713" y="3198813"/>
          <p14:tracePt t="79849" x="3116263" y="3225800"/>
          <p14:tracePt t="79857" x="3065463" y="3244850"/>
          <p14:tracePt t="79865" x="3027363" y="3270250"/>
          <p14:tracePt t="79871" x="2995613" y="3289300"/>
          <p14:tracePt t="79879" x="2962275" y="3314700"/>
          <p14:tracePt t="79888" x="2936875" y="3327400"/>
          <p14:tracePt t="79905" x="2898775" y="3352800"/>
          <p14:tracePt t="79911" x="2873375" y="3378200"/>
          <p14:tracePt t="79919" x="2854325" y="3403600"/>
          <p14:tracePt t="79927" x="2835275" y="3422650"/>
          <p14:tracePt t="79935" x="2797175" y="3460750"/>
          <p14:tracePt t="79943" x="2765425" y="3492500"/>
          <p14:tracePt t="79951" x="2740025" y="3517900"/>
          <p14:tracePt t="79959" x="2727325" y="3530600"/>
          <p14:tracePt t="79967" x="2701925" y="3543300"/>
          <p14:tracePt t="79975" x="2682875" y="3556000"/>
          <p14:tracePt t="79983" x="2670175" y="3568700"/>
          <p14:tracePt t="79991" x="2657475" y="3575050"/>
          <p14:tracePt t="79999" x="2638425" y="3587750"/>
          <p14:tracePt t="80007" x="2619375" y="3600450"/>
          <p14:tracePt t="80015" x="2606675" y="3613150"/>
          <p14:tracePt t="80023" x="2593975" y="3625850"/>
          <p14:tracePt t="80029" x="2581275" y="3638550"/>
          <p14:tracePt t="80037" x="2555875" y="3652838"/>
          <p14:tracePt t="80045" x="2517775" y="3665538"/>
          <p14:tracePt t="80054" x="2471738" y="3678238"/>
          <p14:tracePt t="80061" x="2427288" y="3684588"/>
          <p14:tracePt t="80069" x="2382838" y="3697288"/>
          <p14:tracePt t="80077" x="2338388" y="3703638"/>
          <p14:tracePt t="80085" x="2300288" y="3709988"/>
          <p14:tracePt t="80093" x="2255838" y="3709988"/>
          <p14:tracePt t="80101" x="2243138" y="3716338"/>
          <p14:tracePt t="80109" x="2230438" y="3716338"/>
          <p14:tracePt t="80117" x="2224088" y="3716338"/>
          <p14:tracePt t="80125" x="2211388" y="3722688"/>
          <p14:tracePt t="80133" x="2198688" y="3722688"/>
          <p14:tracePt t="80140" x="2179638" y="3729038"/>
          <p14:tracePt t="80149" x="2160588" y="3735388"/>
          <p14:tracePt t="80157" x="2135188" y="3735388"/>
          <p14:tracePt t="80165" x="2109788" y="3748088"/>
          <p14:tracePt t="80173" x="2084388" y="3748088"/>
          <p14:tracePt t="80181" x="2065338" y="3748088"/>
          <p14:tracePt t="80189" x="2051050" y="3748088"/>
          <p14:tracePt t="80197" x="2025650" y="3748088"/>
          <p14:tracePt t="80204" x="2000250" y="3748088"/>
          <p14:tracePt t="80211" x="1974850" y="3754438"/>
          <p14:tracePt t="80219" x="1943100" y="3754438"/>
          <p14:tracePt t="80227" x="1898650" y="3767138"/>
          <p14:tracePt t="80235" x="1860550" y="3767138"/>
          <p14:tracePt t="80243" x="1822450" y="3767138"/>
          <p14:tracePt t="80251" x="1784350" y="3767138"/>
          <p14:tracePt t="80259" x="1771650" y="3767138"/>
          <p14:tracePt t="80267" x="1758950" y="3760788"/>
          <p14:tracePt t="80275" x="1758950" y="3754438"/>
          <p14:tracePt t="80283" x="1752600" y="3748088"/>
          <p14:tracePt t="80291" x="1752600" y="3735388"/>
          <p14:tracePt t="80299" x="1752600" y="3722688"/>
          <p14:tracePt t="80307" x="1758950" y="3709988"/>
          <p14:tracePt t="80315" x="1771650" y="3703638"/>
          <p14:tracePt t="80324" x="1784350" y="3690938"/>
          <p14:tracePt t="80331" x="1790700" y="3678238"/>
          <p14:tracePt t="80340" x="1790700" y="3671888"/>
          <p14:tracePt t="80355" x="1797050" y="3659188"/>
          <p14:tracePt t="80361" x="1803400" y="3652838"/>
          <p14:tracePt t="80371" x="1809750" y="3646488"/>
          <p14:tracePt t="80377" x="1822450" y="3632200"/>
          <p14:tracePt t="80385" x="1822450" y="3625850"/>
          <p14:tracePt t="80401" x="1828800" y="3619500"/>
          <p14:tracePt t="80425" x="1835150" y="3613150"/>
          <p14:tracePt t="80445" x="1841500" y="3613150"/>
          <p14:tracePt t="80453" x="1847850" y="3606800"/>
          <p14:tracePt t="80463" x="1854200" y="3594100"/>
          <p14:tracePt t="80471" x="1860550" y="3587750"/>
          <p14:tracePt t="80479" x="1873250" y="3581400"/>
          <p14:tracePt t="80487" x="1885950" y="3568700"/>
          <p14:tracePt t="80495" x="1898650" y="3562350"/>
          <p14:tracePt t="80505" x="1905000" y="3549650"/>
          <p14:tracePt t="80514" x="1924050" y="3543300"/>
          <p14:tracePt t="80521" x="1943100" y="3530600"/>
          <p14:tracePt t="80529" x="1962150" y="3530600"/>
          <p14:tracePt t="80538" x="1968500" y="3524250"/>
          <p14:tracePt t="80547" x="1987550" y="3524250"/>
          <p14:tracePt t="80555" x="2000250" y="3517900"/>
          <p14:tracePt t="80563" x="2006600" y="3517900"/>
          <p14:tracePt t="80571" x="2012950" y="3517900"/>
          <p14:tracePt t="80579" x="2019300" y="3517900"/>
          <p14:tracePt t="80623" x="2019300" y="3511550"/>
          <p14:tracePt t="80715" x="2025650" y="3505200"/>
          <p14:tracePt t="80939" x="2032000" y="3505200"/>
          <p14:tracePt t="80963" x="2032000" y="3498850"/>
          <p14:tracePt t="80971" x="2038350" y="3498850"/>
          <p14:tracePt t="81933" x="2044700" y="3492500"/>
          <p14:tracePt t="81941" x="2051050" y="3486150"/>
          <p14:tracePt t="81948" x="2058988" y="3486150"/>
          <p14:tracePt t="81957" x="2065338" y="3473450"/>
          <p14:tracePt t="81965" x="2078038" y="3467100"/>
          <p14:tracePt t="81973" x="2090738" y="3460750"/>
          <p14:tracePt t="81983" x="2103438" y="3448050"/>
          <p14:tracePt t="81991" x="2116138" y="3441700"/>
          <p14:tracePt t="81999" x="2122488" y="3435350"/>
          <p14:tracePt t="82007" x="2128838" y="3429000"/>
          <p14:tracePt t="82015" x="2135188" y="3429000"/>
          <p14:tracePt t="82023" x="2141538" y="3429000"/>
          <p14:tracePt t="82031" x="2147888" y="3429000"/>
          <p14:tracePt t="82047" x="2154238" y="3422650"/>
          <p14:tracePt t="82055" x="2166938" y="3422650"/>
          <p14:tracePt t="82063" x="2173288" y="3409950"/>
          <p14:tracePt t="82071" x="2185988" y="3403600"/>
          <p14:tracePt t="82081" x="2198688" y="3403600"/>
          <p14:tracePt t="82089" x="2205038" y="3397250"/>
          <p14:tracePt t="82097" x="2217738" y="3397250"/>
          <p14:tracePt t="82105" x="2230438" y="3397250"/>
          <p14:tracePt t="82113" x="2236788" y="3390900"/>
          <p14:tracePt t="82123" x="2249488" y="3384550"/>
          <p14:tracePt t="82131" x="2262188" y="3384550"/>
          <p14:tracePt t="82139" x="2268538" y="3378200"/>
          <p14:tracePt t="82147" x="2281238" y="3371850"/>
          <p14:tracePt t="82155" x="2293938" y="3365500"/>
          <p14:tracePt t="82165" x="2312988" y="3359150"/>
          <p14:tracePt t="82173" x="2338388" y="3359150"/>
          <p14:tracePt t="82181" x="2389188" y="3346450"/>
          <p14:tracePt t="82190" x="2433638" y="3340100"/>
          <p14:tracePt t="82197" x="2478088" y="3333750"/>
          <p14:tracePt t="82205" x="2524125" y="3314700"/>
          <p14:tracePt t="82213" x="2555875" y="3308350"/>
          <p14:tracePt t="82222" x="2593975" y="3302000"/>
          <p14:tracePt t="82229" x="2619375" y="3295650"/>
          <p14:tracePt t="82237" x="2625725" y="3289300"/>
          <p14:tracePt t="82247" x="2638425" y="3289300"/>
          <p14:tracePt t="82255" x="2651125" y="3282950"/>
          <p14:tracePt t="82263" x="2657475" y="3282950"/>
          <p14:tracePt t="82271" x="2676525" y="3276600"/>
          <p14:tracePt t="82279" x="2701925" y="3263900"/>
          <p14:tracePt t="82289" x="2720975" y="3257550"/>
          <p14:tracePt t="82297" x="2752725" y="3244850"/>
          <p14:tracePt t="82305" x="2790825" y="3225800"/>
          <p14:tracePt t="82313" x="2822575" y="3211513"/>
          <p14:tracePt t="82322" x="2873375" y="3198813"/>
          <p14:tracePt t="82329" x="2905125" y="3192463"/>
          <p14:tracePt t="82337" x="2943225" y="3173413"/>
          <p14:tracePt t="82345" x="2976563" y="3160713"/>
          <p14:tracePt t="82355" x="3014663" y="3148013"/>
          <p14:tracePt t="82361" x="3052763" y="3135313"/>
          <p14:tracePt t="82371" x="3065463" y="3122613"/>
          <p14:tracePt t="82379" x="3090863" y="3109913"/>
          <p14:tracePt t="82387" x="3122613" y="3097213"/>
          <p14:tracePt t="82395" x="3135313" y="3084513"/>
          <p14:tracePt t="82403" x="3154363" y="3078163"/>
          <p14:tracePt t="82413" x="3173413" y="3071813"/>
          <p14:tracePt t="82421" x="3186113" y="3065463"/>
          <p14:tracePt t="82429" x="3192463" y="3059113"/>
          <p14:tracePt t="82437" x="3205163" y="3052763"/>
          <p14:tracePt t="82445" x="3217863" y="3052763"/>
          <p14:tracePt t="82455" x="3224213" y="3046413"/>
          <p14:tracePt t="82463" x="3230563" y="3046413"/>
          <p14:tracePt t="82471" x="3236913" y="3040063"/>
          <p14:tracePt t="82479" x="3243263" y="3040063"/>
          <p14:tracePt t="82487" x="3243263" y="3033713"/>
          <p14:tracePt t="82495" x="3249613" y="3033713"/>
          <p14:tracePt t="82503" x="3255963" y="3033713"/>
          <p14:tracePt t="82513" x="3262313" y="3027363"/>
          <p14:tracePt t="82521" x="3268663" y="3021013"/>
          <p14:tracePt t="82541" x="3268663" y="3014663"/>
          <p14:tracePt t="82549" x="3275013" y="3014663"/>
          <p14:tracePt t="82557" x="3275013" y="3008313"/>
          <p14:tracePt t="82563" x="3275013" y="2995613"/>
          <p14:tracePt t="82571" x="3275013" y="2989263"/>
          <p14:tracePt t="82579" x="3275013" y="2976563"/>
          <p14:tracePt t="82587" x="3275013" y="2970213"/>
          <p14:tracePt t="82607" x="3275013" y="2963863"/>
          <p14:tracePt t="82615" x="3268663" y="2963863"/>
          <p14:tracePt t="82623" x="3262313" y="2963863"/>
          <p14:tracePt t="82631" x="3243263" y="2963863"/>
          <p14:tracePt t="82639" x="3224213" y="2963863"/>
          <p14:tracePt t="82647" x="3198813" y="2963863"/>
          <p14:tracePt t="82655" x="3154363" y="2970213"/>
          <p14:tracePt t="82663" x="3109913" y="2976563"/>
          <p14:tracePt t="82671" x="3059113" y="2995613"/>
          <p14:tracePt t="82679" x="2989263" y="3008313"/>
          <p14:tracePt t="82688" x="2911475" y="3027363"/>
          <p14:tracePt t="82695" x="2835275" y="3046413"/>
          <p14:tracePt t="82704" x="2759075" y="3059113"/>
          <p14:tracePt t="82711" x="2682875" y="3078163"/>
          <p14:tracePt t="82719" x="2619375" y="3090863"/>
          <p14:tracePt t="82727" x="2555875" y="3109913"/>
          <p14:tracePt t="82733" x="2484438" y="3128963"/>
          <p14:tracePt t="82741" x="2420938" y="3141663"/>
          <p14:tracePt t="82749" x="2363788" y="3160713"/>
          <p14:tracePt t="82757" x="2300288" y="3186113"/>
          <p14:tracePt t="82765" x="2243138" y="3205163"/>
          <p14:tracePt t="82773" x="2173288" y="3232150"/>
          <p14:tracePt t="82781" x="2109788" y="3257550"/>
          <p14:tracePt t="82789" x="2058988" y="3289300"/>
          <p14:tracePt t="82797" x="2019300" y="3314700"/>
          <p14:tracePt t="82805" x="1987550" y="3333750"/>
          <p14:tracePt t="82813" x="1962150" y="3346450"/>
          <p14:tracePt t="82821" x="1930400" y="3371850"/>
          <p14:tracePt t="82829" x="1911350" y="3390900"/>
          <p14:tracePt t="82837" x="1898650" y="3403600"/>
          <p14:tracePt t="82845" x="1892300" y="3422650"/>
          <p14:tracePt t="82853" x="1879600" y="3441700"/>
          <p14:tracePt t="82861" x="1866900" y="3460750"/>
          <p14:tracePt t="82869" x="1854200" y="3479800"/>
          <p14:tracePt t="82877" x="1841500" y="3492500"/>
          <p14:tracePt t="82885" x="1835150" y="3530600"/>
          <p14:tracePt t="82902" x="1828800" y="3613150"/>
          <p14:tracePt t="82907" x="1828800" y="3659188"/>
          <p14:tracePt t="82915" x="1828800" y="3690938"/>
          <p14:tracePt t="82923" x="1828800" y="3716338"/>
          <p14:tracePt t="82931" x="1841500" y="3741738"/>
          <p14:tracePt t="82939" x="1854200" y="3767138"/>
          <p14:tracePt t="82947" x="1866900" y="3786188"/>
          <p14:tracePt t="82955" x="1879600" y="3805238"/>
          <p14:tracePt t="82963" x="1905000" y="3830638"/>
          <p14:tracePt t="82971" x="1930400" y="3862388"/>
          <p14:tracePt t="82979" x="1955800" y="3887788"/>
          <p14:tracePt t="82988" x="1993900" y="3919538"/>
          <p14:tracePt t="82995" x="2025650" y="3932238"/>
          <p14:tracePt t="83003" x="2078038" y="3957638"/>
          <p14:tracePt t="83010" x="2109788" y="3970338"/>
          <p14:tracePt t="83019" x="2160588" y="3989388"/>
          <p14:tracePt t="83027" x="2205038" y="3995738"/>
          <p14:tracePt t="83035" x="2249488" y="4002088"/>
          <p14:tracePt t="83043" x="2281238" y="4002088"/>
          <p14:tracePt t="83052" x="2300288" y="4002088"/>
          <p14:tracePt t="83061" x="2325688" y="4002088"/>
          <p14:tracePt t="83069" x="2351088" y="4002088"/>
          <p14:tracePt t="83077" x="2389188" y="3989388"/>
          <p14:tracePt t="83085" x="2433638" y="3970338"/>
          <p14:tracePt t="83093" x="2478088" y="3957638"/>
          <p14:tracePt t="83102" x="2536825" y="3938588"/>
          <p14:tracePt t="83111" x="2600325" y="3925888"/>
          <p14:tracePt t="83119" x="2657475" y="3906838"/>
          <p14:tracePt t="83127" x="2714625" y="3894138"/>
          <p14:tracePt t="83135" x="2771775" y="3875088"/>
          <p14:tracePt t="83143" x="2822575" y="3862388"/>
          <p14:tracePt t="83151" x="2873375" y="3843338"/>
          <p14:tracePt t="83159" x="2905125" y="3830638"/>
          <p14:tracePt t="83167" x="2943225" y="3817938"/>
          <p14:tracePt t="83177" x="2968625" y="3805238"/>
          <p14:tracePt t="83185" x="2995613" y="3792538"/>
          <p14:tracePt t="83193" x="3014663" y="3779838"/>
          <p14:tracePt t="83202" x="3027363" y="3767138"/>
          <p14:tracePt t="83209" x="3033713" y="3754438"/>
          <p14:tracePt t="83219" x="3046413" y="3741738"/>
          <p14:tracePt t="83227" x="3059113" y="3735388"/>
          <p14:tracePt t="83235" x="3071813" y="3722688"/>
          <p14:tracePt t="83243" x="3084513" y="3709988"/>
          <p14:tracePt t="83251" x="3090863" y="3697288"/>
          <p14:tracePt t="83261" x="3109913" y="3678238"/>
          <p14:tracePt t="83270" x="3122613" y="3665538"/>
          <p14:tracePt t="83277" x="3135313" y="3646488"/>
          <p14:tracePt t="83285" x="3154363" y="3625850"/>
          <p14:tracePt t="83293" x="3167063" y="3613150"/>
          <p14:tracePt t="83303" x="3186113" y="3594100"/>
          <p14:tracePt t="83311" x="3198813" y="3581400"/>
          <p14:tracePt t="83319" x="3211513" y="3568700"/>
          <p14:tracePt t="83327" x="3224213" y="3556000"/>
          <p14:tracePt t="83335" x="3236913" y="3536950"/>
          <p14:tracePt t="83345" x="3249613" y="3530600"/>
          <p14:tracePt t="83353" x="3249613" y="3517900"/>
          <p14:tracePt t="83361" x="3255963" y="3517900"/>
          <p14:tracePt t="83369" x="3268663" y="3505200"/>
          <p14:tracePt t="83377" x="3281363" y="3492500"/>
          <p14:tracePt t="83385" x="3287713" y="3479800"/>
          <p14:tracePt t="83393" x="3300413" y="3454400"/>
          <p14:tracePt t="83403" x="3313113" y="3422650"/>
          <p14:tracePt t="83411" x="3325813" y="3409950"/>
          <p14:tracePt t="83420" x="3344863" y="3390900"/>
          <p14:tracePt t="83427" x="3357563" y="3371850"/>
          <p14:tracePt t="83435" x="3370263" y="3359150"/>
          <p14:tracePt t="83445" x="3382963" y="3340100"/>
          <p14:tracePt t="83453" x="3389313" y="3333750"/>
          <p14:tracePt t="83460" x="3402013" y="3321050"/>
          <p14:tracePt t="83469" x="3414713" y="3308350"/>
          <p14:tracePt t="83477" x="3427413" y="3295650"/>
          <p14:tracePt t="83487" x="3441700" y="3289300"/>
          <p14:tracePt t="83495" x="3454400" y="3276600"/>
          <p14:tracePt t="83503" x="3467100" y="3263900"/>
          <p14:tracePt t="83511" x="3479800" y="3251200"/>
          <p14:tracePt t="83519" x="3486150" y="3238500"/>
          <p14:tracePt t="83529" x="3498850" y="3232150"/>
          <p14:tracePt t="83537" x="3498850" y="3219450"/>
          <p14:tracePt t="83545" x="3505200" y="3211513"/>
          <p14:tracePt t="83554" x="3517900" y="3205163"/>
          <p14:tracePt t="83561" x="3517900" y="3198813"/>
          <p14:tracePt t="83571" x="3530600" y="3186113"/>
          <p14:tracePt t="83579" x="3543300" y="3173413"/>
          <p14:tracePt t="83587" x="3556000" y="3167063"/>
          <p14:tracePt t="83595" x="3562350" y="3154363"/>
          <p14:tracePt t="83604" x="3575050" y="3141663"/>
          <p14:tracePt t="83611" x="3587750" y="3122613"/>
          <p14:tracePt t="83620" x="3600450" y="3109913"/>
          <p14:tracePt t="83629" x="3606800" y="3097213"/>
          <p14:tracePt t="83637" x="3619500" y="3084513"/>
          <p14:tracePt t="83645" x="3619500" y="3071813"/>
          <p14:tracePt t="83653" x="3625850" y="3065463"/>
          <p14:tracePt t="83663" x="3632200" y="3052763"/>
          <p14:tracePt t="83671" x="3644900" y="3046413"/>
          <p14:tracePt t="83679" x="3651250" y="3033713"/>
          <p14:tracePt t="83687" x="3657600" y="3027363"/>
          <p14:tracePt t="83695" x="3670300" y="3014663"/>
          <p14:tracePt t="83705" x="3683000" y="2995613"/>
          <p14:tracePt t="83713" x="3702050" y="2982913"/>
          <p14:tracePt t="83721" x="3714750" y="2970213"/>
          <p14:tracePt t="83729" x="3733800" y="2951163"/>
          <p14:tracePt t="83737" x="3740150" y="2944813"/>
          <p14:tracePt t="83747" x="3752850" y="2932113"/>
          <p14:tracePt t="83755" x="3765550" y="2919413"/>
          <p14:tracePt t="83763" x="3778250" y="2906713"/>
          <p14:tracePt t="83771" x="3784600" y="2900363"/>
          <p14:tracePt t="83779" x="3790950" y="2887663"/>
          <p14:tracePt t="83789" x="3803650" y="2874963"/>
          <p14:tracePt t="83797" x="3816350" y="2849563"/>
          <p14:tracePt t="83805" x="3829050" y="2830513"/>
          <p14:tracePt t="83813" x="3841750" y="2798763"/>
          <p14:tracePt t="83822" x="3854450" y="2771775"/>
          <p14:tracePt t="83831" x="3860800" y="2752725"/>
          <p14:tracePt t="83839" x="3867150" y="2740025"/>
          <p14:tracePt t="83847" x="3879850" y="2733675"/>
          <p14:tracePt t="83855" x="3879850" y="2727325"/>
          <p14:tracePt t="83863" x="3887788" y="2714625"/>
          <p14:tracePt t="83873" x="3900488" y="2708275"/>
          <p14:tracePt t="83881" x="3900488" y="2701925"/>
          <p14:tracePt t="83889" x="3913188" y="2689225"/>
          <p14:tracePt t="83897" x="3919538" y="2682875"/>
          <p14:tracePt t="83916" x="3938588" y="2651125"/>
          <p14:tracePt t="83923" x="3951288" y="2638425"/>
          <p14:tracePt t="83930" x="3963988" y="2625725"/>
          <p14:tracePt t="83939" x="3970338" y="2625725"/>
          <p14:tracePt t="83947" x="3976688" y="2613025"/>
          <p14:tracePt t="83957" x="3983038" y="2600325"/>
          <p14:tracePt t="83965" x="3989388" y="2593975"/>
          <p14:tracePt t="83973" x="3995738" y="2587625"/>
          <p14:tracePt t="83981" x="3995738" y="2574925"/>
          <p14:tracePt t="83989" x="4008438" y="2562225"/>
          <p14:tracePt t="83999" x="4014788" y="2555875"/>
          <p14:tracePt t="84007" x="4027488" y="2543175"/>
          <p14:tracePt t="84015" x="4027488" y="2536825"/>
          <p14:tracePt t="84023" x="4033838" y="2530475"/>
          <p14:tracePt t="84031" x="4040188" y="2524125"/>
          <p14:tracePt t="84039" x="4040188" y="2517775"/>
          <p14:tracePt t="84057" x="4046538" y="2505075"/>
          <p14:tracePt t="84065" x="4046538" y="2492375"/>
          <p14:tracePt t="84073" x="4046538" y="2486025"/>
          <p14:tracePt t="84081" x="4052888" y="2473325"/>
          <p14:tracePt t="84091" x="4052888" y="2460625"/>
          <p14:tracePt t="84099" x="4052888" y="2454275"/>
          <p14:tracePt t="84107" x="4059238" y="2441575"/>
          <p14:tracePt t="84115" x="4065588" y="2428875"/>
          <p14:tracePt t="84123" x="4071938" y="2422525"/>
          <p14:tracePt t="84133" x="4071938" y="2409825"/>
          <p14:tracePt t="84141" x="4071938" y="2403475"/>
          <p14:tracePt t="84149" x="4078288" y="2403475"/>
          <p14:tracePt t="84157" x="4078288" y="2397125"/>
          <p14:tracePt t="84165" x="4078288" y="2390775"/>
          <p14:tracePt t="84173" x="4078288" y="2384425"/>
          <p14:tracePt t="84181" x="4090988" y="2378075"/>
          <p14:tracePt t="84191" x="4103688" y="2365375"/>
          <p14:tracePt t="84200" x="4116388" y="2351088"/>
          <p14:tracePt t="84207" x="4122738" y="2344738"/>
          <p14:tracePt t="84215" x="4135438" y="2325688"/>
          <p14:tracePt t="84225" x="4148138" y="2312988"/>
          <p14:tracePt t="84233" x="4160838" y="2300288"/>
          <p14:tracePt t="84241" x="4173538" y="2287588"/>
          <p14:tracePt t="84250" x="4179888" y="2274888"/>
          <p14:tracePt t="84257" x="4192588" y="2262188"/>
          <p14:tracePt t="84265" x="4205288" y="2249488"/>
          <p14:tracePt t="84275" x="4224338" y="2236788"/>
          <p14:tracePt t="84283" x="4243388" y="2224088"/>
          <p14:tracePt t="84291" x="4256088" y="2211388"/>
          <p14:tracePt t="84300" x="4268788" y="2205038"/>
          <p14:tracePt t="84307" x="4281488" y="2192338"/>
          <p14:tracePt t="84317" x="4294188" y="2179638"/>
          <p14:tracePt t="84325" x="4306888" y="2166938"/>
          <p14:tracePt t="84333" x="4313238" y="2154238"/>
          <p14:tracePt t="84341" x="4325938" y="2147888"/>
          <p14:tracePt t="84350" x="4338638" y="2135188"/>
          <p14:tracePt t="84359" x="4352925" y="2122488"/>
          <p14:tracePt t="84367" x="4359275" y="2109788"/>
          <p14:tracePt t="84375" x="4371975" y="2103438"/>
          <p14:tracePt t="84383" x="4384675" y="2090738"/>
          <p14:tracePt t="84393" x="4397375" y="2078038"/>
          <p14:tracePt t="84403" x="4416425" y="2065338"/>
          <p14:tracePt t="84409" x="4429125" y="2052638"/>
          <p14:tracePt t="84418" x="4441825" y="2046288"/>
          <p14:tracePt t="84425" x="4467225" y="2033588"/>
          <p14:tracePt t="84434" x="4505325" y="2014538"/>
          <p14:tracePt t="84441" x="4543425" y="1982788"/>
          <p14:tracePt t="84451" x="4562475" y="1976438"/>
          <p14:tracePt t="84459" x="4594225" y="1951038"/>
          <p14:tracePt t="84468" x="4613275" y="1938338"/>
          <p14:tracePt t="84475" x="4625975" y="1931988"/>
          <p14:tracePt t="84484" x="4651375" y="1917700"/>
          <p14:tracePt t="84493" x="4657725" y="1905000"/>
          <p14:tracePt t="84501" x="4676775" y="1892300"/>
          <p14:tracePt t="84509" x="4689475" y="1879600"/>
          <p14:tracePt t="84516" x="4708525" y="1866900"/>
          <p14:tracePt t="84525" x="4727575" y="1860550"/>
          <p14:tracePt t="84535" x="4733925" y="1847850"/>
          <p14:tracePt t="84543" x="4746625" y="1835150"/>
          <p14:tracePt t="84551" x="4759325" y="1828800"/>
          <p14:tracePt t="84559" x="4772025" y="1816100"/>
          <p14:tracePt t="84567" x="4778375" y="1816100"/>
          <p14:tracePt t="84577" x="4791075" y="1803400"/>
          <p14:tracePt t="84585" x="4818063" y="1797050"/>
          <p14:tracePt t="84593" x="4862513" y="1778000"/>
          <p14:tracePt t="84601" x="4906963" y="1765300"/>
          <p14:tracePt t="84609" x="4964113" y="1746250"/>
          <p14:tracePt t="84617" x="5021263" y="1733550"/>
          <p14:tracePt t="84625" x="5078413" y="1708150"/>
          <p14:tracePt t="84633" x="5135563" y="1682750"/>
          <p14:tracePt t="84643" x="5180013" y="1663700"/>
          <p14:tracePt t="84651" x="5230813" y="1638300"/>
          <p14:tracePt t="84659" x="5276850" y="1625600"/>
          <p14:tracePt t="84667" x="5308600" y="1606550"/>
          <p14:tracePt t="84675" x="5359400" y="1593850"/>
          <p14:tracePt t="84684" x="5372100" y="1581150"/>
          <p14:tracePt t="84693" x="5391150" y="1568450"/>
          <p14:tracePt t="84701" x="5403850" y="1555750"/>
          <p14:tracePt t="84709" x="5416550" y="1549400"/>
          <p14:tracePt t="84725" x="5422900" y="1543050"/>
          <p14:tracePt t="84733" x="5435600" y="1543050"/>
          <p14:tracePt t="84743" x="5441950" y="1530350"/>
          <p14:tracePt t="84751" x="5454650" y="1524000"/>
          <p14:tracePt t="84759" x="5473700" y="1524000"/>
          <p14:tracePt t="84767" x="5480050" y="1524000"/>
          <p14:tracePt t="84775" x="5492750" y="1524000"/>
          <p14:tracePt t="84785" x="5505450" y="1517650"/>
          <p14:tracePt t="84793" x="5511800" y="1511300"/>
          <p14:tracePt t="84801" x="5524500" y="1511300"/>
          <p14:tracePt t="84809" x="5537200" y="1511300"/>
          <p14:tracePt t="84817" x="5543550" y="1511300"/>
          <p14:tracePt t="84827" x="5556250" y="1511300"/>
          <p14:tracePt t="84835" x="5562600" y="1511300"/>
          <p14:tracePt t="84851" x="5568950" y="1511300"/>
          <p14:tracePt t="84859" x="5575300" y="1511300"/>
          <p14:tracePt t="84867" x="5581650" y="1511300"/>
          <p14:tracePt t="84875" x="5588000" y="1511300"/>
          <p14:tracePt t="84883" x="5594350" y="1511300"/>
          <p14:tracePt t="84901" x="5607050" y="1511300"/>
          <p14:tracePt t="84909" x="5613400" y="1517650"/>
          <p14:tracePt t="84917" x="5619750" y="1530350"/>
          <p14:tracePt t="84923" x="5626100" y="1543050"/>
          <p14:tracePt t="84931" x="5626100" y="1549400"/>
          <p14:tracePt t="84939" x="5638800" y="1562100"/>
          <p14:tracePt t="84947" x="5638800" y="1574800"/>
          <p14:tracePt t="84955" x="5638800" y="1581150"/>
          <p14:tracePt t="84963" x="5645150" y="1593850"/>
          <p14:tracePt t="84971" x="5645150" y="1612900"/>
          <p14:tracePt t="84979" x="5645150" y="1625600"/>
          <p14:tracePt t="84987" x="5645150" y="1651000"/>
          <p14:tracePt t="84995" x="5645150" y="1670050"/>
          <p14:tracePt t="85003" x="5645150" y="1701800"/>
          <p14:tracePt t="85011" x="5645150" y="1733550"/>
          <p14:tracePt t="85019" x="5638800" y="1752600"/>
          <p14:tracePt t="85027" x="5632450" y="1784350"/>
          <p14:tracePt t="85035" x="5626100" y="1809750"/>
          <p14:tracePt t="85043" x="5619750" y="1841500"/>
          <p14:tracePt t="85051" x="5607050" y="1866900"/>
          <p14:tracePt t="85059" x="5588000" y="1905000"/>
          <p14:tracePt t="85067" x="5568950" y="1944688"/>
          <p14:tracePt t="85075" x="5543550" y="1982788"/>
          <p14:tracePt t="85083" x="5524500" y="2027238"/>
          <p14:tracePt t="85091" x="5499100" y="2065338"/>
          <p14:tracePt t="85097" x="5480050" y="2090738"/>
          <p14:tracePt t="85105" x="5461000" y="2122488"/>
          <p14:tracePt t="85113" x="5448300" y="2135188"/>
          <p14:tracePt t="85121" x="5435600" y="2147888"/>
          <p14:tracePt t="85129" x="5416550" y="2166938"/>
          <p14:tracePt t="85137" x="5403850" y="2179638"/>
          <p14:tracePt t="85145" x="5397500" y="2192338"/>
          <p14:tracePt t="85153" x="5372100" y="2211388"/>
          <p14:tracePt t="85161" x="5353050" y="2224088"/>
          <p14:tracePt t="85169" x="5327650" y="2230438"/>
          <p14:tracePt t="85177" x="5302250" y="2249488"/>
          <p14:tracePt t="85185" x="5270500" y="2262188"/>
          <p14:tracePt t="85193" x="5237163" y="2274888"/>
          <p14:tracePt t="85201" x="5211763" y="2287588"/>
          <p14:tracePt t="85209" x="5186363" y="2300288"/>
          <p14:tracePt t="85218" x="5154613" y="2312988"/>
          <p14:tracePt t="85225" x="5141913" y="2325688"/>
          <p14:tracePt t="85234" x="5122863" y="2338388"/>
          <p14:tracePt t="85241" x="5103813" y="2351088"/>
          <p14:tracePt t="85250" x="5078413" y="2365375"/>
          <p14:tracePt t="85255" x="5053013" y="2378075"/>
          <p14:tracePt t="85263" x="5014913" y="2390775"/>
          <p14:tracePt t="85271" x="4983163" y="2403475"/>
          <p14:tracePt t="85279" x="4932363" y="2428875"/>
          <p14:tracePt t="85287" x="4868863" y="2447925"/>
          <p14:tracePt t="85295" x="4811713" y="2460625"/>
          <p14:tracePt t="85303" x="4746625" y="2479675"/>
          <p14:tracePt t="85311" x="4676775" y="2492375"/>
          <p14:tracePt t="85320" x="4613275" y="2511425"/>
          <p14:tracePt t="85326" x="4549775" y="2524125"/>
          <p14:tracePt t="85335" x="4492625" y="2543175"/>
          <p14:tracePt t="85343" x="4435475" y="2555875"/>
          <p14:tracePt t="85352" x="4378325" y="2574925"/>
          <p14:tracePt t="85359" x="4332288" y="2587625"/>
          <p14:tracePt t="85367" x="4287838" y="2606675"/>
          <p14:tracePt t="85375" x="4243388" y="2619375"/>
          <p14:tracePt t="85383" x="4230688" y="2632075"/>
          <p14:tracePt t="85391" x="4211638" y="2644775"/>
          <p14:tracePt t="85399" x="4198938" y="2651125"/>
          <p14:tracePt t="85407" x="4192588" y="2657475"/>
          <p14:tracePt t="85416" x="4179888" y="2663825"/>
          <p14:tracePt t="85423" x="4167188" y="2670175"/>
          <p14:tracePt t="85429" x="4154488" y="2682875"/>
          <p14:tracePt t="85437" x="4141788" y="2695575"/>
          <p14:tracePt t="85444" x="4129088" y="2708275"/>
          <p14:tracePt t="85453" x="4103688" y="2714625"/>
          <p14:tracePt t="85461" x="4078288" y="2727325"/>
          <p14:tracePt t="85469" x="4052888" y="2733675"/>
          <p14:tracePt t="85476" x="4008438" y="2746375"/>
          <p14:tracePt t="85485" x="3963988" y="2759075"/>
          <p14:tracePt t="85493" x="3919538" y="2771775"/>
          <p14:tracePt t="85501" x="3873500" y="2778125"/>
          <p14:tracePt t="85509" x="3835400" y="2792413"/>
          <p14:tracePt t="85517" x="3816350" y="2798763"/>
          <p14:tracePt t="85525" x="3797300" y="2805113"/>
          <p14:tracePt t="85533" x="3790950" y="2805113"/>
          <p14:tracePt t="85541" x="3778250" y="2805113"/>
          <p14:tracePt t="85607" x="3771900" y="2805113"/>
          <p14:tracePt t="85615" x="3759200" y="2805113"/>
          <p14:tracePt t="85623" x="3752850" y="2811463"/>
          <p14:tracePt t="85631" x="3746500" y="2811463"/>
          <p14:tracePt t="85639" x="3740150" y="2811463"/>
          <p14:tracePt t="85647" x="3733800" y="2811463"/>
          <p14:tracePt t="85655" x="3727450" y="2811463"/>
          <p14:tracePt t="85663" x="3721100" y="2811463"/>
          <p14:tracePt t="85679" x="3708400" y="2817813"/>
          <p14:tracePt t="85687" x="3702050" y="2817813"/>
          <p14:tracePt t="85703" x="3689350" y="2817813"/>
          <p14:tracePt t="85710" x="3683000" y="2817813"/>
          <p14:tracePt t="85849" x="3676650" y="2817813"/>
          <p14:tracePt t="87039" x="3676650" y="2798763"/>
          <p14:tracePt t="87047" x="3676650" y="2778125"/>
          <p14:tracePt t="87055" x="3689350" y="2765425"/>
          <p14:tracePt t="87063" x="3695700" y="2746375"/>
          <p14:tracePt t="87071" x="3695700" y="2733675"/>
          <p14:tracePt t="87079" x="3702050" y="2720975"/>
          <p14:tracePt t="87095" x="3708400" y="2708275"/>
          <p14:tracePt t="87103" x="3714750" y="2701925"/>
          <p14:tracePt t="87125" x="3714750" y="2695575"/>
          <p14:tracePt t="87157" x="3714750" y="2689225"/>
          <p14:tracePt t="87181" x="3714750" y="2682875"/>
          <p14:tracePt t="87189" x="3714750" y="2676525"/>
          <p14:tracePt t="87201" x="3708400" y="2676525"/>
          <p14:tracePt t="87209" x="3708400" y="2670175"/>
          <p14:tracePt t="87225" x="3708400" y="2663825"/>
          <p14:tracePt t="87233" x="3702050" y="2663825"/>
          <p14:tracePt t="87241" x="3702050" y="2657475"/>
          <p14:tracePt t="87249" x="3702050" y="2651125"/>
          <p14:tracePt t="87256" x="3695700" y="2644775"/>
          <p14:tracePt t="87367" x="3695700" y="2651125"/>
          <p14:tracePt t="87374" x="3695700" y="2663825"/>
          <p14:tracePt t="87383" x="3702050" y="2670175"/>
          <p14:tracePt t="87399" x="3708400" y="2670175"/>
          <p14:tracePt t="87431" x="3714750" y="2670175"/>
          <p14:tracePt t="87447" x="3721100" y="2670175"/>
          <p14:tracePt t="87455" x="3721100" y="2663825"/>
          <p14:tracePt t="87465" x="3721100" y="2651125"/>
          <p14:tracePt t="87473" x="3721100" y="2638425"/>
          <p14:tracePt t="87481" x="3721100" y="2632075"/>
          <p14:tracePt t="87489" x="3721100" y="2619375"/>
          <p14:tracePt t="87497" x="3714750" y="2606675"/>
          <p14:tracePt t="87507" x="3708400" y="2600325"/>
          <p14:tracePt t="87515" x="3702050" y="2593975"/>
          <p14:tracePt t="87601" x="3702050" y="2600325"/>
          <p14:tracePt t="87609" x="3702050" y="2606675"/>
          <p14:tracePt t="87657" x="3708400" y="2606675"/>
          <p14:tracePt t="87665" x="3714750" y="2593975"/>
          <p14:tracePt t="87675" x="3721100" y="2587625"/>
          <p14:tracePt t="87684" x="3721100" y="2574925"/>
          <p14:tracePt t="87691" x="3721100" y="2568575"/>
          <p14:tracePt t="87873" x="3721100" y="2574925"/>
          <p14:tracePt t="87882" x="3721100" y="2613025"/>
          <p14:tracePt t="87889" x="3721100" y="2670175"/>
          <p14:tracePt t="87900" x="3721100" y="2740025"/>
          <p14:tracePt t="87905" x="3727450" y="2836863"/>
          <p14:tracePt t="87913" x="3727450" y="2925763"/>
          <p14:tracePt t="87919" x="3714750" y="2989263"/>
          <p14:tracePt t="87927" x="3708400" y="3052763"/>
          <p14:tracePt t="87935" x="3708400" y="3116263"/>
          <p14:tracePt t="87943" x="3708400" y="3186113"/>
          <p14:tracePt t="87951" x="3727450" y="3238500"/>
          <p14:tracePt t="87959" x="3740150" y="3282950"/>
          <p14:tracePt t="87967" x="3759200" y="3352800"/>
          <p14:tracePt t="87975" x="3771900" y="3416300"/>
          <p14:tracePt t="87983" x="3790950" y="3473450"/>
          <p14:tracePt t="87991" x="3790950" y="3517900"/>
          <p14:tracePt t="87999" x="3790950" y="3549650"/>
          <p14:tracePt t="88006" x="3790950" y="3581400"/>
          <p14:tracePt t="88015" x="3790950" y="3606800"/>
          <p14:tracePt t="88023" x="3784600" y="3632200"/>
          <p14:tracePt t="88031" x="3784600" y="3659188"/>
          <p14:tracePt t="88039" x="3778250" y="3690938"/>
          <p14:tracePt t="88047" x="3778250" y="3735388"/>
          <p14:tracePt t="88055" x="3778250" y="3767138"/>
          <p14:tracePt t="88063" x="3778250" y="3798888"/>
          <p14:tracePt t="88069" x="3778250" y="3830638"/>
          <p14:tracePt t="88077" x="3790950" y="3881438"/>
          <p14:tracePt t="88085" x="3803650" y="3925888"/>
          <p14:tracePt t="88093" x="3810000" y="3957638"/>
          <p14:tracePt t="88101" x="3816350" y="4002088"/>
          <p14:tracePt t="88109" x="3816350" y="4033838"/>
          <p14:tracePt t="88117" x="3816350" y="4079875"/>
          <p14:tracePt t="88125" x="3816350" y="4111625"/>
          <p14:tracePt t="88134" x="3816350" y="4156075"/>
          <p14:tracePt t="88141" x="3816350" y="4181475"/>
          <p14:tracePt t="88149" x="3816350" y="4194175"/>
          <p14:tracePt t="88157" x="3816350" y="4213225"/>
          <p14:tracePt t="88166" x="3816350" y="4225925"/>
          <p14:tracePt t="88173" x="3816350" y="4232275"/>
          <p14:tracePt t="88181" x="3816350" y="4244975"/>
          <p14:tracePt t="88189" x="3816350" y="4251325"/>
          <p14:tracePt t="88197" x="3810000" y="4257675"/>
          <p14:tracePt t="88209" x="3810000" y="4264025"/>
          <p14:tracePt t="88251" x="3803650" y="4270375"/>
          <p14:tracePt t="88259" x="3803650" y="4276725"/>
          <p14:tracePt t="88267" x="3803650" y="4283075"/>
          <p14:tracePt t="88283" x="3803650" y="4289425"/>
          <p14:tracePt t="88291" x="3803650" y="4295775"/>
          <p14:tracePt t="88299" x="3797300" y="4302125"/>
          <p14:tracePt t="88307" x="3790950" y="4302125"/>
          <p14:tracePt t="88315" x="3790950" y="4308475"/>
          <p14:tracePt t="88323" x="3778250" y="4314825"/>
          <p14:tracePt t="88331" x="3765550" y="4327525"/>
          <p14:tracePt t="88339" x="3752850" y="4346575"/>
          <p14:tracePt t="88347" x="3740150" y="4352925"/>
          <p14:tracePt t="88355" x="3733800" y="4365625"/>
          <p14:tracePt t="88364" x="3721100" y="4384675"/>
          <p14:tracePt t="88371" x="3708400" y="4397375"/>
          <p14:tracePt t="88379" x="3702050" y="4397375"/>
          <p14:tracePt t="88387" x="3702050" y="4403725"/>
          <p14:tracePt t="88395" x="3702050" y="4410075"/>
          <p14:tracePt t="88501" x="3702050" y="4403725"/>
          <p14:tracePt t="88517" x="3702050" y="4397375"/>
          <p14:tracePt t="88529" x="3702050" y="4391025"/>
          <p14:tracePt t="88553" x="3702050" y="4384675"/>
          <p14:tracePt t="88560" x="3702050" y="4378325"/>
          <p14:tracePt t="88569" x="3702050" y="4371975"/>
          <p14:tracePt t="88577" x="3708400" y="4371975"/>
          <p14:tracePt t="88589" x="3708400" y="4365625"/>
          <p14:tracePt t="88691" x="3708400" y="4359275"/>
          <p14:tracePt t="88700" x="3708400" y="4346575"/>
          <p14:tracePt t="88707" x="3708400" y="4340225"/>
          <p14:tracePt t="88715" x="3708400" y="4333875"/>
          <p14:tracePt t="88723" x="3708400" y="4327525"/>
          <p14:tracePt t="88732" x="3708400" y="4321175"/>
          <p14:tracePt t="88739" x="3708400" y="4314825"/>
          <p14:tracePt t="88747" x="3708400" y="4302125"/>
          <p14:tracePt t="88755" x="3708400" y="4295775"/>
          <p14:tracePt t="88763" x="3708400" y="4283075"/>
          <p14:tracePt t="88771" x="3714750" y="4270375"/>
          <p14:tracePt t="88779" x="3714750" y="4264025"/>
          <p14:tracePt t="88787" x="3714750" y="4251325"/>
          <p14:tracePt t="88796" x="3721100" y="4238625"/>
          <p14:tracePt t="88803" x="3727450" y="4225925"/>
          <p14:tracePt t="88811" x="3733800" y="4213225"/>
          <p14:tracePt t="88819" x="3746500" y="4187825"/>
          <p14:tracePt t="88824" x="3752850" y="4162425"/>
          <p14:tracePt t="88833" x="3759200" y="4137025"/>
          <p14:tracePt t="88841" x="3771900" y="4105275"/>
          <p14:tracePt t="88849" x="3778250" y="4065588"/>
          <p14:tracePt t="88856" x="3784600" y="4021138"/>
          <p14:tracePt t="88865" x="3803650" y="3983038"/>
          <p14:tracePt t="88873" x="3810000" y="3938588"/>
          <p14:tracePt t="88881" x="3816350" y="3894138"/>
          <p14:tracePt t="88888" x="3822700" y="3849688"/>
          <p14:tracePt t="88897" x="3822700" y="3811588"/>
          <p14:tracePt t="88905" x="3822700" y="3754438"/>
          <p14:tracePt t="88913" x="3822700" y="3690938"/>
          <p14:tracePt t="88921" x="3822700" y="3625850"/>
          <p14:tracePt t="88929" x="3822700" y="3562350"/>
          <p14:tracePt t="88937" x="3822700" y="3486150"/>
          <p14:tracePt t="88945" x="3822700" y="3422650"/>
          <p14:tracePt t="88953" x="3822700" y="3371850"/>
          <p14:tracePt t="88962" x="3816350" y="3314700"/>
          <p14:tracePt t="88970" x="3797300" y="3270250"/>
          <p14:tracePt t="88977" x="3790950" y="3211513"/>
          <p14:tracePt t="88983" x="3790950" y="3160713"/>
          <p14:tracePt t="88991" x="3784600" y="3097213"/>
          <p14:tracePt t="88999" x="3784600" y="3033713"/>
          <p14:tracePt t="89007" x="3778250" y="2976563"/>
          <p14:tracePt t="89015" x="3765550" y="2925763"/>
          <p14:tracePt t="89023" x="3752850" y="2868613"/>
          <p14:tracePt t="89031" x="3746500" y="2811463"/>
          <p14:tracePt t="89039" x="3727450" y="2765425"/>
          <p14:tracePt t="89047" x="3714750" y="2720975"/>
          <p14:tracePt t="89055" x="3702050" y="2682875"/>
          <p14:tracePt t="89063" x="3683000" y="2651125"/>
          <p14:tracePt t="89071" x="3670300" y="2613025"/>
          <p14:tracePt t="89079" x="3657600" y="2574925"/>
          <p14:tracePt t="89087" x="3651250" y="2530475"/>
          <p14:tracePt t="89095" x="3644900" y="2498725"/>
          <p14:tracePt t="89102" x="3632200" y="2460625"/>
          <p14:tracePt t="89111" x="3632200" y="2447925"/>
          <p14:tracePt t="89119" x="3632200" y="2435225"/>
          <p14:tracePt t="89126" x="3632200" y="2422525"/>
          <p14:tracePt t="89135" x="3632200" y="2416175"/>
          <p14:tracePt t="89143" x="3632200" y="2403475"/>
          <p14:tracePt t="89149" x="3632200" y="2397125"/>
          <p14:tracePt t="89157" x="3632200" y="2384425"/>
          <p14:tracePt t="89166" x="3632200" y="2371725"/>
          <p14:tracePt t="90237" x="3632200" y="2384425"/>
          <p14:tracePt t="90245" x="3644900" y="2403475"/>
          <p14:tracePt t="90253" x="3663950" y="2416175"/>
          <p14:tracePt t="90261" x="3683000" y="2422525"/>
          <p14:tracePt t="90269" x="3695700" y="2435225"/>
          <p14:tracePt t="90278" x="3708400" y="2447925"/>
          <p14:tracePt t="90285" x="3721100" y="2454275"/>
          <p14:tracePt t="90293" x="3740150" y="2460625"/>
          <p14:tracePt t="90301" x="3752850" y="2466975"/>
          <p14:tracePt t="90309" x="3765550" y="2466975"/>
          <p14:tracePt t="90317" x="3778250" y="2473325"/>
          <p14:tracePt t="95207" x="3778250" y="2460625"/>
          <p14:tracePt t="95215" x="3797300" y="2359025"/>
          <p14:tracePt t="95224" x="3860800" y="2211388"/>
          <p14:tracePt t="95231" x="3919538" y="2109788"/>
          <p14:tracePt t="95239" x="3963988" y="2039938"/>
          <p14:tracePt t="95247" x="4008438" y="1995488"/>
          <p14:tracePt t="95255" x="4071938" y="1931988"/>
          <p14:tracePt t="95263" x="4141788" y="1860550"/>
          <p14:tracePt t="95271" x="4211638" y="1790700"/>
          <p14:tracePt t="95277" x="4287838" y="1739900"/>
          <p14:tracePt t="95285" x="4359275" y="1708150"/>
          <p14:tracePt t="95293" x="4422775" y="1682750"/>
          <p14:tracePt t="95300" x="4492625" y="1644650"/>
          <p14:tracePt t="95309" x="4562475" y="1619250"/>
          <p14:tracePt t="95316" x="4625975" y="1593850"/>
          <p14:tracePt t="95325" x="4695825" y="1574800"/>
          <p14:tracePt t="95333" x="4759325" y="1549400"/>
          <p14:tracePt t="95341" x="4818063" y="1524000"/>
          <p14:tracePt t="95349" x="4875213" y="1504950"/>
          <p14:tracePt t="95357" x="4919663" y="1490663"/>
          <p14:tracePt t="95365" x="4964113" y="1465263"/>
          <p14:tracePt t="95374" x="5021263" y="1452563"/>
          <p14:tracePt t="95381" x="5091113" y="1427163"/>
          <p14:tracePt t="95389" x="5135563" y="1401763"/>
          <p14:tracePt t="95397" x="5180013" y="1389063"/>
          <p14:tracePt t="95405" x="5237163" y="1370013"/>
          <p14:tracePt t="95413" x="5295900" y="1363663"/>
          <p14:tracePt t="95421" x="5346700" y="1357313"/>
          <p14:tracePt t="95429" x="5403850" y="1357313"/>
          <p14:tracePt t="95435" x="5454650" y="1357313"/>
          <p14:tracePt t="95443" x="5511800" y="1357313"/>
          <p14:tracePt t="95450" x="5556250" y="1363663"/>
          <p14:tracePt t="95459" x="5588000" y="1376363"/>
          <p14:tracePt t="95466" x="5600700" y="1389063"/>
          <p14:tracePt t="95476" x="5613400" y="1401763"/>
          <p14:tracePt t="95483" x="5626100" y="1420813"/>
          <p14:tracePt t="95491" x="5645150" y="1446213"/>
          <p14:tracePt t="95499" x="5657850" y="1477963"/>
          <p14:tracePt t="95507" x="5670550" y="1517650"/>
          <p14:tracePt t="95515" x="5689600" y="1562100"/>
          <p14:tracePt t="95524" x="5702300" y="1606550"/>
          <p14:tracePt t="95531" x="5708650" y="1657350"/>
          <p14:tracePt t="95539" x="5729288" y="1701800"/>
          <p14:tracePt t="95547" x="5729288" y="1739900"/>
          <p14:tracePt t="95555" x="5729288" y="1797050"/>
          <p14:tracePt t="95563" x="5716588" y="1841500"/>
          <p14:tracePt t="95570" x="5702300" y="1898650"/>
          <p14:tracePt t="95579" x="5683250" y="1944688"/>
          <p14:tracePt t="95587" x="5657850" y="2014538"/>
          <p14:tracePt t="95595" x="5626100" y="2071688"/>
          <p14:tracePt t="95602" x="5588000" y="2116138"/>
          <p14:tracePt t="95609" x="5543550" y="2166938"/>
          <p14:tracePt t="95617" x="5499100" y="2217738"/>
          <p14:tracePt t="95626" x="5448300" y="2255838"/>
          <p14:tracePt t="95633" x="5397500" y="2306638"/>
          <p14:tracePt t="95641" x="5340350" y="2359025"/>
          <p14:tracePt t="95648" x="5270500" y="2409825"/>
          <p14:tracePt t="95657" x="5211763" y="2460625"/>
          <p14:tracePt t="95664" x="5141913" y="2505075"/>
          <p14:tracePt t="95673" x="5091113" y="2543175"/>
          <p14:tracePt t="95681" x="5040313" y="2568575"/>
          <p14:tracePt t="95690" x="4976813" y="2600325"/>
          <p14:tracePt t="95697" x="4926013" y="2625725"/>
          <p14:tracePt t="95709" x="4875213" y="2638425"/>
          <p14:tracePt t="95713" x="4824413" y="2657475"/>
          <p14:tracePt t="95721" x="4765675" y="2670175"/>
          <p14:tracePt t="95729" x="4695825" y="2689225"/>
          <p14:tracePt t="95737" x="4645025" y="2701925"/>
          <p14:tracePt t="95745" x="4594225" y="2720975"/>
          <p14:tracePt t="95753" x="4568825" y="2733675"/>
          <p14:tracePt t="95761" x="4537075" y="2746375"/>
          <p14:tracePt t="95767" x="4511675" y="2759075"/>
          <p14:tracePt t="95775" x="4492625" y="2765425"/>
          <p14:tracePt t="95783" x="4479925" y="2771775"/>
          <p14:tracePt t="95791" x="4467225" y="2778125"/>
          <p14:tracePt t="95799" x="4460875" y="2784475"/>
          <p14:tracePt t="95807" x="4448175" y="2784475"/>
          <p14:tracePt t="95815" x="4429125" y="2792413"/>
          <p14:tracePt t="95824" x="4422775" y="2792413"/>
          <p14:tracePt t="95831" x="4410075" y="2792413"/>
          <p14:tracePt t="95839" x="4397375" y="2792413"/>
          <p14:tracePt t="95847" x="4391025" y="2792413"/>
          <p14:tracePt t="95856" x="4378325" y="2792413"/>
          <p14:tracePt t="95863" x="4365625" y="2792413"/>
          <p14:tracePt t="95870" x="4359275" y="2778125"/>
          <p14:tracePt t="95879" x="4346575" y="2771775"/>
          <p14:tracePt t="95886" x="4325938" y="2759075"/>
          <p14:tracePt t="95895" x="4313238" y="2746375"/>
          <p14:tracePt t="95903" x="4306888" y="2740025"/>
          <p14:tracePt t="95911" x="4294188" y="2727325"/>
          <p14:tracePt t="95918" x="4275138" y="2714625"/>
          <p14:tracePt t="95927" x="4256088" y="2701925"/>
          <p14:tracePt t="95933" x="4230688" y="2695575"/>
          <p14:tracePt t="95941" x="4217988" y="2695575"/>
          <p14:tracePt t="95948" x="4179888" y="2689225"/>
          <p14:tracePt t="95957" x="4141788" y="2689225"/>
          <p14:tracePt t="95965" x="4097338" y="2682875"/>
          <p14:tracePt t="95973" x="4052888" y="2682875"/>
          <p14:tracePt t="95981" x="3995738" y="2689225"/>
          <p14:tracePt t="95989" x="3951288" y="2708275"/>
          <p14:tracePt t="95997" x="3906838" y="2714625"/>
          <p14:tracePt t="96006" x="3879850" y="2727325"/>
          <p14:tracePt t="96013" x="3860800" y="2733675"/>
          <p14:tracePt t="96020" x="3841750" y="2746375"/>
          <p14:tracePt t="96029" x="3835400" y="2752725"/>
          <p14:tracePt t="96036" x="3822700" y="2759075"/>
          <p14:tracePt t="96045" x="3810000" y="2759075"/>
          <p14:tracePt t="96053" x="3803650" y="2759075"/>
          <p14:tracePt t="96061" x="3797300" y="2765425"/>
          <p14:tracePt t="96068" x="3784600" y="2778125"/>
          <p14:tracePt t="96077" x="3765550" y="2792413"/>
          <p14:tracePt t="96085" x="3746500" y="2805113"/>
          <p14:tracePt t="96091" x="3740150" y="2817813"/>
          <p14:tracePt t="96099" x="3714750" y="2830513"/>
          <p14:tracePt t="96107" x="3695700" y="2836863"/>
          <p14:tracePt t="96124" x="3651250" y="2855913"/>
          <p14:tracePt t="96131" x="3632200" y="2862263"/>
          <p14:tracePt t="96139" x="3613150" y="2868613"/>
          <p14:tracePt t="96147" x="3594100" y="2868613"/>
          <p14:tracePt t="96157" x="3575050" y="2868613"/>
          <p14:tracePt t="96163" x="3556000" y="2868613"/>
          <p14:tracePt t="96171" x="3530600" y="2868613"/>
          <p14:tracePt t="96179" x="3505200" y="2874963"/>
          <p14:tracePt t="96186" x="3479800" y="2881313"/>
          <p14:tracePt t="96195" x="3435350" y="2887663"/>
          <p14:tracePt t="96202" x="3389313" y="2906713"/>
          <p14:tracePt t="96211" x="3332163" y="2913063"/>
          <p14:tracePt t="96219" x="3287713" y="2919413"/>
          <p14:tracePt t="96226" x="3243263" y="2925763"/>
          <p14:tracePt t="96235" x="3179763" y="2938463"/>
          <p14:tracePt t="96243" x="3122613" y="2944813"/>
          <p14:tracePt t="96251" x="3071813" y="2957513"/>
          <p14:tracePt t="96259" x="3021013" y="2976563"/>
          <p14:tracePt t="96264" x="2976563" y="2982913"/>
          <p14:tracePt t="96273" x="2930525" y="2995613"/>
          <p14:tracePt t="96281" x="2886075" y="3014663"/>
          <p14:tracePt t="96289" x="2828925" y="3027363"/>
          <p14:tracePt t="96297" x="2771775" y="3046413"/>
          <p14:tracePt t="96306" x="2727325" y="3059113"/>
          <p14:tracePt t="96313" x="2670175" y="3078163"/>
          <p14:tracePt t="96321" x="2619375" y="3090863"/>
          <p14:tracePt t="96329" x="2574925" y="3103563"/>
          <p14:tracePt t="96336" x="2524125" y="3122613"/>
          <p14:tracePt t="96345" x="2471738" y="3128963"/>
          <p14:tracePt t="96352" x="2414588" y="3148013"/>
          <p14:tracePt t="96361" x="2357438" y="3160713"/>
          <p14:tracePt t="96369" x="2293938" y="3179763"/>
          <p14:tracePt t="96377" x="2249488" y="3192463"/>
          <p14:tracePt t="96385" x="2192338" y="3211513"/>
          <p14:tracePt t="96394" x="2135188" y="3225800"/>
          <p14:tracePt t="96400" x="2090738" y="3251200"/>
          <p14:tracePt t="96409" x="2038350" y="3270250"/>
          <p14:tracePt t="96416" x="1974850" y="3308350"/>
          <p14:tracePt t="96423" x="1905000" y="3340100"/>
          <p14:tracePt t="96431" x="1835150" y="3371850"/>
          <p14:tracePt t="96439" x="1778000" y="3397250"/>
          <p14:tracePt t="96447" x="1733550" y="3429000"/>
          <p14:tracePt t="96455" x="1682750" y="3460750"/>
          <p14:tracePt t="96463" x="1638300" y="3486150"/>
          <p14:tracePt t="96473" x="1592263" y="3511550"/>
          <p14:tracePt t="96479" x="1541463" y="3530600"/>
          <p14:tracePt t="96487" x="1497013" y="3562350"/>
          <p14:tracePt t="96495" x="1458913" y="3594100"/>
          <p14:tracePt t="96502" x="1446213" y="3619500"/>
          <p14:tracePt t="96511" x="1433513" y="3646488"/>
          <p14:tracePt t="96519" x="1414463" y="3665538"/>
          <p14:tracePt t="96527" x="1401763" y="3690938"/>
          <p14:tracePt t="96535" x="1389063" y="3722688"/>
          <p14:tracePt t="96543" x="1376363" y="3748088"/>
          <p14:tracePt t="96550" x="1357313" y="3779838"/>
          <p14:tracePt t="96559" x="1344613" y="3805238"/>
          <p14:tracePt t="96566" x="1325563" y="3824288"/>
          <p14:tracePt t="96575" x="1312863" y="3843338"/>
          <p14:tracePt t="96581" x="1306513" y="3862388"/>
          <p14:tracePt t="96590" x="1293813" y="3875088"/>
          <p14:tracePt t="96597" x="1281113" y="3900488"/>
          <p14:tracePt t="96606" x="1281113" y="3906838"/>
          <p14:tracePt t="96613" x="1281113" y="3925888"/>
          <p14:tracePt t="96622" x="1281113" y="3951288"/>
          <p14:tracePt t="96629" x="1281113" y="3957638"/>
          <p14:tracePt t="96636" x="1281113" y="3976688"/>
          <p14:tracePt t="96645" x="1287463" y="3995738"/>
          <p14:tracePt t="96652" x="1287463" y="4008438"/>
          <p14:tracePt t="96661" x="1300163" y="4014788"/>
          <p14:tracePt t="96669" x="1312863" y="4033838"/>
          <p14:tracePt t="96677" x="1325563" y="4046538"/>
          <p14:tracePt t="96684" x="1331913" y="4059238"/>
          <p14:tracePt t="96693" x="1338263" y="4065588"/>
          <p14:tracePt t="96701" x="1344613" y="4073525"/>
          <p14:tracePt t="96709" x="1350963" y="4086225"/>
          <p14:tracePt t="96717" x="1363663" y="4092575"/>
          <p14:tracePt t="96726" x="1370013" y="4092575"/>
          <p14:tracePt t="96733" x="1376363" y="4092575"/>
          <p14:tracePt t="96741" x="1389063" y="4105275"/>
          <p14:tracePt t="96749" x="1395413" y="4111625"/>
          <p14:tracePt t="96755" x="1408113" y="4111625"/>
          <p14:tracePt t="96763" x="1420813" y="4117975"/>
          <p14:tracePt t="96771" x="1427163" y="4124325"/>
          <p14:tracePt t="96779" x="1446213" y="4130675"/>
          <p14:tracePt t="96786" x="1458913" y="4137025"/>
          <p14:tracePt t="96795" x="1471613" y="4143375"/>
          <p14:tracePt t="96803" x="1490663" y="4156075"/>
          <p14:tracePt t="96811" x="1497013" y="4162425"/>
          <p14:tracePt t="96818" x="1516063" y="4168775"/>
          <p14:tracePt t="96827" x="1535113" y="4175125"/>
          <p14:tracePt t="96835" x="1547813" y="4175125"/>
          <p14:tracePt t="96843" x="1566863" y="4181475"/>
          <p14:tracePt t="96851" x="1579563" y="4181475"/>
          <p14:tracePt t="96859" x="1585913" y="4181475"/>
          <p14:tracePt t="96867" x="1598613" y="4187825"/>
          <p14:tracePt t="96875" x="1612900" y="4187825"/>
          <p14:tracePt t="96882" x="1619250" y="4187825"/>
          <p14:tracePt t="96891" x="1625600" y="4187825"/>
          <p14:tracePt t="96905" x="1631950" y="4187825"/>
          <p14:tracePt t="96907" x="1638300" y="4187825"/>
          <p14:tracePt t="96915" x="1651000" y="4187825"/>
          <p14:tracePt t="96921" x="1657350" y="4187825"/>
          <p14:tracePt t="96929" x="1670050" y="4187825"/>
          <p14:tracePt t="96937" x="1682750" y="4187825"/>
          <p14:tracePt t="96953" x="1695450" y="4187825"/>
          <p14:tracePt t="96961" x="1701800" y="4187825"/>
          <p14:tracePt t="96969" x="1708150" y="4187825"/>
          <p14:tracePt t="96977" x="1714500" y="4187825"/>
          <p14:tracePt t="97053" x="1720850" y="4187825"/>
          <p14:tracePt t="97087" x="1727200" y="4187825"/>
          <p14:tracePt t="97203" x="1733550" y="4187825"/>
          <p14:tracePt t="97563" x="1765300" y="4187825"/>
          <p14:tracePt t="97571" x="1809750" y="4194175"/>
          <p14:tracePt t="97577" x="1854200" y="4194175"/>
          <p14:tracePt t="97584" x="1905000" y="4194175"/>
          <p14:tracePt t="97593" x="1949450" y="4194175"/>
          <p14:tracePt t="97601" x="2000250" y="4194175"/>
          <p14:tracePt t="97609" x="2058988" y="4194175"/>
          <p14:tracePt t="97617" x="2109788" y="4181475"/>
          <p14:tracePt t="97625" x="2179638" y="4175125"/>
          <p14:tracePt t="97633" x="2230438" y="4168775"/>
          <p14:tracePt t="97641" x="2287588" y="4162425"/>
          <p14:tracePt t="97648" x="2332038" y="4149725"/>
          <p14:tracePt t="97657" x="2376488" y="4149725"/>
          <p14:tracePt t="97665" x="2420938" y="4143375"/>
          <p14:tracePt t="97673" x="2439988" y="4143375"/>
          <p14:tracePt t="97681" x="2452688" y="4143375"/>
          <p14:tracePt t="97690" x="2459038" y="4143375"/>
          <p14:tracePt t="97767" x="2465388" y="4143375"/>
          <p14:tracePt t="97783" x="2471738" y="4137025"/>
          <p14:tracePt t="97791" x="2484438" y="4124325"/>
          <p14:tracePt t="97799" x="2497138" y="4105275"/>
          <p14:tracePt t="97807" x="2509838" y="4092575"/>
          <p14:tracePt t="97815" x="2530475" y="4079875"/>
          <p14:tracePt t="97823" x="2543175" y="4059238"/>
          <p14:tracePt t="97831" x="2562225" y="4040188"/>
          <p14:tracePt t="97839" x="2574925" y="4021138"/>
          <p14:tracePt t="97847" x="2600325" y="3995738"/>
          <p14:tracePt t="97855" x="2625725" y="3957638"/>
          <p14:tracePt t="97863" x="2670175" y="3919538"/>
          <p14:tracePt t="97871" x="2701925" y="3868738"/>
          <p14:tracePt t="97879" x="2727325" y="3830638"/>
          <p14:tracePt t="97889" x="2771775" y="3786188"/>
          <p14:tracePt t="97904" x="2828925" y="3703638"/>
          <p14:tracePt t="97911" x="2873375" y="3665538"/>
          <p14:tracePt t="97916" x="2911475" y="3619500"/>
          <p14:tracePt t="97925" x="2949575" y="3587750"/>
          <p14:tracePt t="97933" x="2989263" y="3536950"/>
          <p14:tracePt t="97941" x="3027363" y="3505200"/>
          <p14:tracePt t="97949" x="3071813" y="3460750"/>
          <p14:tracePt t="97958" x="3109913" y="3422650"/>
          <p14:tracePt t="97965" x="3160713" y="3378200"/>
          <p14:tracePt t="97973" x="3205163" y="3327400"/>
          <p14:tracePt t="97981" x="3243263" y="3289300"/>
          <p14:tracePt t="97990" x="3275013" y="3251200"/>
          <p14:tracePt t="97997" x="3300413" y="3211513"/>
          <p14:tracePt t="98005" x="3313113" y="3186113"/>
          <p14:tracePt t="98013" x="3325813" y="3160713"/>
          <p14:tracePt t="98021" x="3338513" y="3128963"/>
          <p14:tracePt t="98029" x="3357563" y="3097213"/>
          <p14:tracePt t="98038" x="3370263" y="3078163"/>
          <p14:tracePt t="98045" x="3382963" y="3071813"/>
          <p14:tracePt t="98054" x="3395663" y="3059113"/>
          <p14:tracePt t="98061" x="3408363" y="3040063"/>
          <p14:tracePt t="98068" x="3421063" y="3027363"/>
          <p14:tracePt t="98075" x="3454400" y="3008313"/>
          <p14:tracePt t="98083" x="3467100" y="2989263"/>
          <p14:tracePt t="98091" x="3511550" y="2951163"/>
          <p14:tracePt t="98099" x="3536950" y="2925763"/>
          <p14:tracePt t="98107" x="3581400" y="2874963"/>
          <p14:tracePt t="98114" x="3625850" y="2824163"/>
          <p14:tracePt t="98123" x="3670300" y="2771775"/>
          <p14:tracePt t="98130" x="3708400" y="2733675"/>
          <p14:tracePt t="98139" x="3727450" y="2695575"/>
          <p14:tracePt t="98147" x="3752850" y="2670175"/>
          <p14:tracePt t="98155" x="3765550" y="2644775"/>
          <p14:tracePt t="98163" x="3771900" y="2632075"/>
          <p14:tracePt t="98171" x="3784600" y="2613025"/>
          <p14:tracePt t="98179" x="3797300" y="2600325"/>
          <p14:tracePt t="98188" x="3810000" y="2587625"/>
          <p14:tracePt t="98195" x="3822700" y="2574925"/>
          <p14:tracePt t="98204" x="3835400" y="2562225"/>
          <p14:tracePt t="98211" x="3841750" y="2555875"/>
          <p14:tracePt t="98219" x="3854450" y="2543175"/>
          <p14:tracePt t="98227" x="3867150" y="2530475"/>
          <p14:tracePt t="98235" x="3873500" y="2517775"/>
          <p14:tracePt t="98243" x="3879850" y="2505075"/>
          <p14:tracePt t="98249" x="3894138" y="2498725"/>
          <p14:tracePt t="98256" x="3906838" y="2486025"/>
          <p14:tracePt t="98265" x="3913188" y="2479675"/>
          <p14:tracePt t="98479" x="3951288" y="2486025"/>
          <p14:tracePt t="98488" x="3983038" y="2486025"/>
          <p14:tracePt t="98495" x="4027488" y="2492375"/>
          <p14:tracePt t="98503" x="4084638" y="2511425"/>
          <p14:tracePt t="98511" x="4141788" y="2524125"/>
          <p14:tracePt t="98520" x="4205288" y="2543175"/>
          <p14:tracePt t="98527" x="4268788" y="2549525"/>
          <p14:tracePt t="98535" x="4338638" y="2555875"/>
          <p14:tracePt t="98543" x="4403725" y="2555875"/>
          <p14:tracePt t="98551" x="4448175" y="2555875"/>
          <p14:tracePt t="98559" x="4492625" y="2543175"/>
          <p14:tracePt t="98566" x="4537075" y="2524125"/>
          <p14:tracePt t="98575" x="4581525" y="2511425"/>
          <p14:tracePt t="98580" x="4632325" y="2498725"/>
          <p14:tracePt t="98589" x="4676775" y="2479675"/>
          <p14:tracePt t="98596" x="4721225" y="2466975"/>
          <p14:tracePt t="98605" x="4746625" y="2454275"/>
          <p14:tracePt t="98612" x="4784725" y="2441575"/>
          <p14:tracePt t="98622" x="4811713" y="2422525"/>
          <p14:tracePt t="98629" x="4837113" y="2409825"/>
          <p14:tracePt t="98637" x="4875213" y="2397125"/>
          <p14:tracePt t="98645" x="4900613" y="2384425"/>
          <p14:tracePt t="98653" x="4926013" y="2371725"/>
          <p14:tracePt t="98661" x="4938713" y="2359025"/>
          <p14:tracePt t="98670" x="4945063" y="2344738"/>
          <p14:tracePt t="98677" x="4957763" y="2338388"/>
          <p14:tracePt t="98685" x="4970463" y="2325688"/>
          <p14:tracePt t="98693" x="4983163" y="2312988"/>
          <p14:tracePt t="98701" x="4995863" y="2300288"/>
          <p14:tracePt t="98717" x="5002213" y="2287588"/>
          <p14:tracePt t="98725" x="5014913" y="2274888"/>
          <p14:tracePt t="98733" x="5027613" y="2268538"/>
          <p14:tracePt t="98741" x="5033963" y="2255838"/>
          <p14:tracePt t="98746" x="5046663" y="2249488"/>
          <p14:tracePt t="98755" x="5059363" y="2236788"/>
          <p14:tracePt t="98763" x="5065713" y="2224088"/>
          <p14:tracePt t="98779" x="5078413" y="2211388"/>
          <p14:tracePt t="98787" x="5084763" y="2198688"/>
          <p14:tracePt t="98803" x="5091113" y="2185988"/>
          <p14:tracePt t="98811" x="5097463" y="2173288"/>
          <p14:tracePt t="98820" x="5097463" y="2166938"/>
          <p14:tracePt t="98827" x="5097463" y="2154238"/>
          <p14:tracePt t="98835" x="5097463" y="2147888"/>
          <p14:tracePt t="98851" x="5097463" y="2141538"/>
          <p14:tracePt t="98863" x="5097463" y="2135188"/>
          <p14:tracePt t="98887" x="5091113" y="2135188"/>
          <p14:tracePt t="98903" x="5072063" y="2116138"/>
          <p14:tracePt t="98909" x="5059363" y="2109788"/>
          <p14:tracePt t="98917" x="5053013" y="2109788"/>
          <p14:tracePt t="98926" x="5046663" y="2103438"/>
          <p14:tracePt t="98933" x="5033963" y="2097088"/>
          <p14:tracePt t="98941" x="5021263" y="2090738"/>
          <p14:tracePt t="98949" x="5002213" y="2084388"/>
          <p14:tracePt t="98958" x="4976813" y="2084388"/>
          <p14:tracePt t="98965" x="4945063" y="2084388"/>
          <p14:tracePt t="98973" x="4900613" y="2084388"/>
          <p14:tracePt t="98980" x="4856163" y="2090738"/>
          <p14:tracePt t="98989" x="4811713" y="2109788"/>
          <p14:tracePt t="98997" x="4772025" y="2122488"/>
          <p14:tracePt t="99005" x="4740275" y="2122488"/>
          <p14:tracePt t="99013" x="4714875" y="2128838"/>
          <p14:tracePt t="99021" x="4702175" y="2135188"/>
          <p14:tracePt t="99029" x="4695825" y="2141538"/>
          <p14:tracePt t="99037" x="4689475" y="2141538"/>
          <p14:tracePt t="99045" x="4676775" y="2141538"/>
          <p14:tracePt t="99053" x="4676775" y="2147888"/>
          <p14:tracePt t="99059" x="4670425" y="2154238"/>
          <p14:tracePt t="99066" x="4657725" y="2160588"/>
          <p14:tracePt t="99083" x="4645025" y="2173288"/>
          <p14:tracePt t="99090" x="4632325" y="2179638"/>
          <p14:tracePt t="99099" x="4625975" y="2192338"/>
          <p14:tracePt t="99108" x="4613275" y="2192338"/>
          <p14:tracePt t="99115" x="4600575" y="2205038"/>
          <p14:tracePt t="99123" x="4587875" y="2217738"/>
          <p14:tracePt t="99131" x="4575175" y="2230438"/>
          <p14:tracePt t="99139" x="4568825" y="2243138"/>
          <p14:tracePt t="99147" x="4556125" y="2249488"/>
          <p14:tracePt t="99155" x="4543425" y="2262188"/>
          <p14:tracePt t="99163" x="4530725" y="2274888"/>
          <p14:tracePt t="99174" x="4524375" y="2287588"/>
          <p14:tracePt t="99178" x="4511675" y="2293938"/>
          <p14:tracePt t="99187" x="4498975" y="2306638"/>
          <p14:tracePt t="99195" x="4486275" y="2319338"/>
          <p14:tracePt t="99203" x="4479925" y="2332038"/>
          <p14:tracePt t="99211" x="4479925" y="2338388"/>
          <p14:tracePt t="99220" x="4467225" y="2351088"/>
          <p14:tracePt t="99227" x="4460875" y="2365375"/>
          <p14:tracePt t="99233" x="4454525" y="2378075"/>
          <p14:tracePt t="99241" x="4448175" y="2384425"/>
          <p14:tracePt t="99249" x="4441825" y="2397125"/>
          <p14:tracePt t="99257" x="4435475" y="2409825"/>
          <p14:tracePt t="99265" x="4435475" y="2416175"/>
          <p14:tracePt t="99272" x="4435475" y="2428875"/>
          <p14:tracePt t="99281" x="4435475" y="2441575"/>
          <p14:tracePt t="99289" x="4429125" y="2447925"/>
          <p14:tracePt t="99297" x="4429125" y="2460625"/>
          <p14:tracePt t="99305" x="4429125" y="2473325"/>
          <p14:tracePt t="99313" x="4422775" y="2479675"/>
          <p14:tracePt t="99321" x="4416425" y="2492375"/>
          <p14:tracePt t="99329" x="4416425" y="2505075"/>
          <p14:tracePt t="99337" x="4410075" y="2511425"/>
          <p14:tracePt t="99345" x="4410075" y="2524125"/>
          <p14:tracePt t="99353" x="4410075" y="2536825"/>
          <p14:tracePt t="99361" x="4410075" y="2543175"/>
          <p14:tracePt t="99370" x="4410075" y="2555875"/>
          <p14:tracePt t="99376" x="4416425" y="2562225"/>
          <p14:tracePt t="99385" x="4422775" y="2574925"/>
          <p14:tracePt t="99393" x="4435475" y="2587625"/>
          <p14:tracePt t="99399" x="4435475" y="2600325"/>
          <p14:tracePt t="99407" x="4448175" y="2606675"/>
          <p14:tracePt t="99415" x="4454525" y="2613025"/>
          <p14:tracePt t="99423" x="4467225" y="2619375"/>
          <p14:tracePt t="99433" x="4473575" y="2625725"/>
          <p14:tracePt t="99439" x="4486275" y="2632075"/>
          <p14:tracePt t="99449" x="4492625" y="2632075"/>
          <p14:tracePt t="99465" x="4505325" y="2632075"/>
          <p14:tracePt t="99473" x="4511675" y="2632075"/>
          <p14:tracePt t="99481" x="4518025" y="2632075"/>
          <p14:tracePt t="99489" x="4530725" y="2632075"/>
          <p14:tracePt t="99505" x="4537075" y="2632075"/>
          <p14:tracePt t="99515" x="4543425" y="2625725"/>
          <p14:tracePt t="99521" x="4549775" y="2625725"/>
          <p14:tracePt t="99531" x="4556125" y="2625725"/>
          <p14:tracePt t="99539" x="4562475" y="2619375"/>
          <p14:tracePt t="99546" x="4568825" y="2619375"/>
          <p14:tracePt t="99555" x="4575175" y="2606675"/>
          <p14:tracePt t="99562" x="4587875" y="2606675"/>
          <p14:tracePt t="99573" x="4594225" y="2600325"/>
          <p14:tracePt t="99581" x="4606925" y="2593975"/>
          <p14:tracePt t="99589" x="4619625" y="2587625"/>
          <p14:tracePt t="99596" x="4632325" y="2581275"/>
          <p14:tracePt t="99605" x="4638675" y="2574925"/>
          <p14:tracePt t="99615" x="4651375" y="2568575"/>
          <p14:tracePt t="99624" x="4664075" y="2562225"/>
          <p14:tracePt t="99631" x="4676775" y="2555875"/>
          <p14:tracePt t="99639" x="4683125" y="2555875"/>
          <p14:tracePt t="99646" x="4695825" y="2549525"/>
          <p14:tracePt t="99657" x="4708525" y="2536825"/>
          <p14:tracePt t="99665" x="4727575" y="2524125"/>
          <p14:tracePt t="99673" x="4740275" y="2511425"/>
          <p14:tracePt t="99680" x="4759325" y="2498725"/>
          <p14:tracePt t="99690" x="4784725" y="2486025"/>
          <p14:tracePt t="99699" x="4797425" y="2479675"/>
          <p14:tracePt t="99707" x="4818063" y="2466975"/>
          <p14:tracePt t="99715" x="4824413" y="2454275"/>
          <p14:tracePt t="99723" x="4837113" y="2441575"/>
          <p14:tracePt t="99730" x="4849813" y="2428875"/>
          <p14:tracePt t="99741" x="4862513" y="2422525"/>
          <p14:tracePt t="99748" x="4875213" y="2416175"/>
          <p14:tracePt t="99757" x="4881563" y="2409825"/>
          <p14:tracePt t="99765" x="4887913" y="2397125"/>
          <p14:tracePt t="99772" x="4900613" y="2390775"/>
          <p14:tracePt t="99791" x="4900613" y="2384425"/>
          <p14:tracePt t="99798" x="4900613" y="2371725"/>
          <p14:tracePt t="99807" x="4906963" y="2365375"/>
          <p14:tracePt t="99814" x="4906963" y="2344738"/>
          <p14:tracePt t="99825" x="4906963" y="2332038"/>
          <p14:tracePt t="99832" x="4906963" y="2319338"/>
          <p14:tracePt t="99841" x="4906963" y="2300288"/>
          <p14:tracePt t="99848" x="4906963" y="2287588"/>
          <p14:tracePt t="99857" x="4900613" y="2281238"/>
          <p14:tracePt t="99864" x="4894263" y="2274888"/>
          <p14:tracePt t="99873" x="4887913" y="2268538"/>
          <p14:tracePt t="99880" x="4887913" y="2262188"/>
          <p14:tracePt t="99903" x="4887913" y="2255838"/>
          <p14:tracePt t="99906" x="4875213" y="2249488"/>
          <p14:tracePt t="99912" x="4868863" y="2249488"/>
          <p14:tracePt t="99919" x="4862513" y="2243138"/>
          <p14:tracePt t="99927" x="4856163" y="2243138"/>
          <p14:tracePt t="99936" x="4843463" y="2236788"/>
          <p14:tracePt t="99943" x="4837113" y="2230438"/>
          <p14:tracePt t="99951" x="4824413" y="2224088"/>
          <p14:tracePt t="99959" x="4811713" y="2217738"/>
          <p14:tracePt t="99967" x="4797425" y="2217738"/>
          <p14:tracePt t="99975" x="4784725" y="2217738"/>
          <p14:tracePt t="99982" x="4765675" y="2217738"/>
          <p14:tracePt t="99991" x="4759325" y="2217738"/>
          <p14:tracePt t="99999" x="4733925" y="2217738"/>
          <p14:tracePt t="100007" x="4714875" y="2217738"/>
          <p14:tracePt t="100014" x="4695825" y="2217738"/>
          <p14:tracePt t="100023" x="4664075" y="2217738"/>
          <p14:tracePt t="100031" x="4638675" y="2217738"/>
          <p14:tracePt t="100039" x="4613275" y="2217738"/>
          <p14:tracePt t="100047" x="4587875" y="2224088"/>
          <p14:tracePt t="100055" x="4562475" y="2243138"/>
          <p14:tracePt t="100063" x="4549775" y="2243138"/>
          <p14:tracePt t="100071" x="4543425" y="2243138"/>
          <p14:tracePt t="100079" x="4530725" y="2249488"/>
          <p14:tracePt t="100085" x="4518025" y="2255838"/>
          <p14:tracePt t="100093" x="4511675" y="2262188"/>
          <p14:tracePt t="100103" x="4511675" y="2268538"/>
          <p14:tracePt t="100109" x="4498975" y="2274888"/>
          <p14:tracePt t="100116" x="4492625" y="2287588"/>
          <p14:tracePt t="100125" x="4486275" y="2300288"/>
          <p14:tracePt t="100133" x="4479925" y="2306638"/>
          <p14:tracePt t="100141" x="4467225" y="2319338"/>
          <p14:tracePt t="100149" x="4454525" y="2338388"/>
          <p14:tracePt t="100157" x="4441825" y="2351088"/>
          <p14:tracePt t="100165" x="4429125" y="2365375"/>
          <p14:tracePt t="100173" x="4416425" y="2384425"/>
          <p14:tracePt t="100181" x="4416425" y="2403475"/>
          <p14:tracePt t="100189" x="4403725" y="2428875"/>
          <p14:tracePt t="100196" x="4397375" y="2441575"/>
          <p14:tracePt t="100205" x="4391025" y="2454275"/>
          <p14:tracePt t="100212" x="4384675" y="2473325"/>
          <p14:tracePt t="100221" x="4384675" y="2492375"/>
          <p14:tracePt t="100229" x="4384675" y="2498725"/>
          <p14:tracePt t="100237" x="4384675" y="2511425"/>
          <p14:tracePt t="100243" x="4391025" y="2524125"/>
          <p14:tracePt t="100252" x="4391025" y="2536825"/>
          <p14:tracePt t="100259" x="4403725" y="2536825"/>
          <p14:tracePt t="100267" x="4416425" y="2549525"/>
          <p14:tracePt t="100275" x="4429125" y="2555875"/>
          <p14:tracePt t="100285" x="4435475" y="2562225"/>
          <p14:tracePt t="100291" x="4448175" y="2574925"/>
          <p14:tracePt t="100302" x="4467225" y="2581275"/>
          <p14:tracePt t="100309" x="4479925" y="2587625"/>
          <p14:tracePt t="100315" x="4486275" y="2600325"/>
          <p14:tracePt t="100325" x="4498975" y="2606675"/>
          <p14:tracePt t="100333" x="4511675" y="2613025"/>
          <p14:tracePt t="100341" x="4524375" y="2619375"/>
          <p14:tracePt t="100349" x="4530725" y="2625725"/>
          <p14:tracePt t="100357" x="4543425" y="2625725"/>
          <p14:tracePt t="100365" x="4556125" y="2625725"/>
          <p14:tracePt t="100383" x="4568825" y="2625725"/>
          <p14:tracePt t="100391" x="4575175" y="2625725"/>
          <p14:tracePt t="100398" x="4581525" y="2625725"/>
          <p14:tracePt t="100409" x="4587875" y="2625725"/>
          <p14:tracePt t="100427" x="4594225" y="2625725"/>
          <p14:tracePt t="100435" x="4594225" y="2619375"/>
          <p14:tracePt t="100443" x="4600575" y="2613025"/>
          <p14:tracePt t="100452" x="4606925" y="2600325"/>
          <p14:tracePt t="100459" x="4606925" y="2587625"/>
          <p14:tracePt t="100467" x="4613275" y="2581275"/>
          <p14:tracePt t="100475" x="4613275" y="2568575"/>
          <p14:tracePt t="100483" x="4613275" y="2555875"/>
          <p14:tracePt t="100491" x="4613275" y="2549525"/>
          <p14:tracePt t="100499" x="4613275" y="2536825"/>
          <p14:tracePt t="100507" x="4613275" y="2530475"/>
          <p14:tracePt t="100523" x="4613275" y="2524125"/>
          <p14:tracePt t="100531" x="4613275" y="2517775"/>
          <p14:tracePt t="100543" x="4613275" y="2511425"/>
          <p14:tracePt t="100552" x="4619625" y="2505075"/>
          <p14:tracePt t="100559" x="4619625" y="2498725"/>
          <p14:tracePt t="100567" x="4625975" y="2498725"/>
          <p14:tracePt t="100583" x="4625975" y="2492375"/>
          <p14:tracePt t="100591" x="4632325" y="2486025"/>
          <p14:tracePt t="100609" x="4638675" y="2479675"/>
          <p14:tracePt t="100618" x="4651375" y="2466975"/>
          <p14:tracePt t="100625" x="4651375" y="2460625"/>
          <p14:tracePt t="100632" x="4657725" y="2454275"/>
          <p14:tracePt t="100641" x="4664075" y="2441575"/>
          <p14:tracePt t="100718" x="4670425" y="2435225"/>
          <p14:tracePt t="100725" x="4670425" y="2428875"/>
          <p14:tracePt t="100733" x="4670425" y="2416175"/>
          <p14:tracePt t="100739" x="4683125" y="2409825"/>
          <p14:tracePt t="100746" x="4683125" y="2397125"/>
          <p14:tracePt t="100755" x="4689475" y="2384425"/>
          <p14:tracePt t="100763" x="4689475" y="2378075"/>
          <p14:tracePt t="100771" x="4695825" y="2365375"/>
          <p14:tracePt t="100779" x="4695825" y="2351088"/>
          <p14:tracePt t="100787" x="4695825" y="2344738"/>
          <p14:tracePt t="100794" x="4702175" y="2332038"/>
          <p14:tracePt t="100803" x="4702175" y="2319338"/>
          <p14:tracePt t="100811" x="4702175" y="2312988"/>
          <p14:tracePt t="100819" x="4702175" y="2300288"/>
          <p14:tracePt t="100827" x="4702175" y="2293938"/>
          <p14:tracePt t="100836" x="4702175" y="2287588"/>
          <p14:tracePt t="100843" x="4702175" y="2281238"/>
          <p14:tracePt t="100851" x="4702175" y="2274888"/>
          <p14:tracePt t="100859" x="4702175" y="2268538"/>
          <p14:tracePt t="100868" x="4695825" y="2255838"/>
          <p14:tracePt t="100883" x="4695825" y="2249488"/>
          <p14:tracePt t="100891" x="4695825" y="2243138"/>
          <p14:tracePt t="100917" x="4689475" y="2243138"/>
          <p14:tracePt t="101045" x="4683125" y="2243138"/>
          <p14:tracePt t="101057" x="4676775" y="2243138"/>
          <p14:tracePt t="101075" x="4670425" y="2243138"/>
          <p14:tracePt t="101084" x="4664075" y="2243138"/>
          <p14:tracePt t="101091" x="4657725" y="2249488"/>
          <p14:tracePt t="101099" x="4645025" y="2249488"/>
          <p14:tracePt t="101107" x="4632325" y="2255838"/>
          <p14:tracePt t="101114" x="4625975" y="2262188"/>
          <p14:tracePt t="101123" x="4613275" y="2268538"/>
          <p14:tracePt t="101131" x="4600575" y="2281238"/>
          <p14:tracePt t="101139" x="4587875" y="2293938"/>
          <p14:tracePt t="101146" x="4581525" y="2300288"/>
          <p14:tracePt t="101155" x="4568825" y="2300288"/>
          <p14:tracePt t="101163" x="4562475" y="2312988"/>
          <p14:tracePt t="101171" x="4556125" y="2319338"/>
          <p14:tracePt t="101179" x="4556125" y="2325688"/>
          <p14:tracePt t="101188" x="4549775" y="2332038"/>
          <p14:tracePt t="101195" x="4543425" y="2344738"/>
          <p14:tracePt t="101203" x="4537075" y="2351088"/>
          <p14:tracePt t="101211" x="4537075" y="2359025"/>
          <p14:tracePt t="101219" x="4530725" y="2371725"/>
          <p14:tracePt t="101225" x="4524375" y="2371725"/>
          <p14:tracePt t="101234" x="4524375" y="2378075"/>
          <p14:tracePt t="101241" x="4518025" y="2384425"/>
          <p14:tracePt t="101249" x="4518025" y="2390775"/>
          <p14:tracePt t="101265" x="4518025" y="2397125"/>
          <p14:tracePt t="101273" x="4511675" y="2403475"/>
          <p14:tracePt t="101281" x="4511675" y="2409825"/>
          <p14:tracePt t="101289" x="4511675" y="2422525"/>
          <p14:tracePt t="101297" x="4511675" y="2428875"/>
          <p14:tracePt t="101305" x="4511675" y="2435225"/>
          <p14:tracePt t="101313" x="4511675" y="2441575"/>
          <p14:tracePt t="101321" x="4511675" y="2447925"/>
          <p14:tracePt t="101329" x="4511675" y="2460625"/>
          <p14:tracePt t="101337" x="4511675" y="2473325"/>
          <p14:tracePt t="101345" x="4518025" y="2486025"/>
          <p14:tracePt t="101353" x="4524375" y="2498725"/>
          <p14:tracePt t="101361" x="4530725" y="2511425"/>
          <p14:tracePt t="101369" x="4543425" y="2524125"/>
          <p14:tracePt t="101376" x="4549775" y="2530475"/>
          <p14:tracePt t="101385" x="4556125" y="2543175"/>
          <p14:tracePt t="101390" x="4556125" y="2549525"/>
          <p14:tracePt t="101399" x="4568825" y="2555875"/>
          <p14:tracePt t="101407" x="4581525" y="2562225"/>
          <p14:tracePt t="101415" x="4594225" y="2574925"/>
          <p14:tracePt t="101423" x="4594225" y="2581275"/>
          <p14:tracePt t="101431" x="4600575" y="2581275"/>
          <p14:tracePt t="101439" x="4613275" y="2581275"/>
          <p14:tracePt t="101451" x="4613275" y="2587625"/>
          <p14:tracePt t="101471" x="4619625" y="2593975"/>
          <p14:tracePt t="101479" x="4625975" y="2593975"/>
          <p14:tracePt t="101487" x="4632325" y="2600325"/>
          <p14:tracePt t="101494" x="4645025" y="2600325"/>
          <p14:tracePt t="101505" x="4651375" y="2600325"/>
          <p14:tracePt t="101513" x="4664075" y="2600325"/>
          <p14:tracePt t="101521" x="4670425" y="2600325"/>
          <p14:tracePt t="101529" x="4676775" y="2600325"/>
          <p14:tracePt t="101537" x="4683125" y="2600325"/>
          <p14:tracePt t="101544" x="4689475" y="2600325"/>
          <p14:tracePt t="101581" x="4695825" y="2600325"/>
          <p14:tracePt t="101589" x="4702175" y="2600325"/>
          <p14:tracePt t="101597" x="4708525" y="2600325"/>
          <p14:tracePt t="101605" x="4714875" y="2600325"/>
          <p14:tracePt t="101613" x="4727575" y="2600325"/>
          <p14:tracePt t="101621" x="4733925" y="2600325"/>
          <p14:tracePt t="101629" x="4746625" y="2600325"/>
          <p14:tracePt t="101635" x="4746625" y="2593975"/>
          <p14:tracePt t="101643" x="4752975" y="2593975"/>
          <p14:tracePt t="101655" x="4759325" y="2587625"/>
          <p14:tracePt t="101667" x="4765675" y="2587625"/>
          <p14:tracePt t="101703" x="4772025" y="2587625"/>
          <p14:tracePt t="101711" x="4778375" y="2587625"/>
          <p14:tracePt t="101721" x="4778375" y="2581275"/>
          <p14:tracePt t="101739" x="4784725" y="2574925"/>
          <p14:tracePt t="101747" x="4791075" y="2568575"/>
          <p14:tracePt t="101755" x="4797425" y="2555875"/>
          <p14:tracePt t="101763" x="4811713" y="2543175"/>
          <p14:tracePt t="101771" x="4811713" y="2530475"/>
          <p14:tracePt t="101779" x="4824413" y="2524125"/>
          <p14:tracePt t="101787" x="4830763" y="2511425"/>
          <p14:tracePt t="101795" x="4837113" y="2498725"/>
          <p14:tracePt t="101804" x="4843463" y="2498725"/>
          <p14:tracePt t="101810" x="4843463" y="2492375"/>
          <p14:tracePt t="101819" x="4843463" y="2486025"/>
          <p14:tracePt t="101830" x="4843463" y="2479675"/>
          <p14:tracePt t="101839" x="4849813" y="2479675"/>
          <p14:tracePt t="101847" x="4849813" y="2473325"/>
          <p14:tracePt t="101855" x="4856163" y="2466975"/>
          <p14:tracePt t="101863" x="4856163" y="2460625"/>
          <p14:tracePt t="101873" x="4856163" y="2454275"/>
          <p14:tracePt t="101881" x="4856163" y="2447925"/>
          <p14:tracePt t="101889" x="4856163" y="2435225"/>
          <p14:tracePt t="101900" x="4862513" y="2422525"/>
          <p14:tracePt t="101915" x="4862513" y="2416175"/>
          <p14:tracePt t="101923" x="4862513" y="2409825"/>
          <p14:tracePt t="101939" x="4862513" y="2403475"/>
          <p14:tracePt t="101957" x="4862513" y="2397125"/>
          <p14:tracePt t="102029" x="4862513" y="2390775"/>
          <p14:tracePt t="102547" x="4856163" y="2378075"/>
          <p14:tracePt t="102555" x="4843463" y="2332038"/>
          <p14:tracePt t="102563" x="4830763" y="2287588"/>
          <p14:tracePt t="102571" x="4811713" y="2230438"/>
          <p14:tracePt t="102579" x="4791075" y="2166938"/>
          <p14:tracePt t="102587" x="4778375" y="2103438"/>
          <p14:tracePt t="102594" x="4759325" y="2033588"/>
          <p14:tracePt t="102603" x="4746625" y="1989138"/>
          <p14:tracePt t="102611" x="4727575" y="1931988"/>
          <p14:tracePt t="102619" x="4714875" y="1885950"/>
          <p14:tracePt t="102627" x="4702175" y="1847850"/>
          <p14:tracePt t="102635" x="4683125" y="1816100"/>
          <p14:tracePt t="102640" x="4676775" y="1797050"/>
          <p14:tracePt t="102649" x="4664075" y="1784350"/>
          <p14:tracePt t="102657" x="4651375" y="1771650"/>
          <p14:tracePt t="102665" x="4645025" y="1765300"/>
          <p14:tracePt t="102673" x="4632325" y="1752600"/>
          <p14:tracePt t="102681" x="4632325" y="1739900"/>
          <p14:tracePt t="102689" x="4625975" y="1733550"/>
          <p14:tracePt t="102697" x="4619625" y="1733550"/>
          <p14:tracePt t="102765" x="4613275" y="1733550"/>
          <p14:tracePt t="102772" x="4600575" y="1778000"/>
          <p14:tracePt t="102780" x="4575175" y="1866900"/>
          <p14:tracePt t="102789" x="4549775" y="1957388"/>
          <p14:tracePt t="102796" x="4524375" y="2052638"/>
          <p14:tracePt t="102805" x="4505325" y="2135188"/>
          <p14:tracePt t="102813" x="4498975" y="2211388"/>
          <p14:tracePt t="102821" x="4498975" y="2274888"/>
          <p14:tracePt t="102828" x="4505325" y="2344738"/>
          <p14:tracePt t="102837" x="4518025" y="2416175"/>
          <p14:tracePt t="102842" x="4524375" y="2486025"/>
          <p14:tracePt t="102852" x="4530725" y="2549525"/>
          <p14:tracePt t="102859" x="4537075" y="2593975"/>
          <p14:tracePt t="102867" x="4549775" y="2657475"/>
          <p14:tracePt t="102875" x="4549775" y="2708275"/>
          <p14:tracePt t="102884" x="4549775" y="2765425"/>
          <p14:tracePt t="102891" x="4549775" y="2817813"/>
          <p14:tracePt t="102899" x="4549775" y="2874963"/>
          <p14:tracePt t="102907" x="4549775" y="2925763"/>
          <p14:tracePt t="102916" x="4537075" y="2995613"/>
          <p14:tracePt t="102923" x="4537075" y="3059113"/>
          <p14:tracePt t="102930" x="4537075" y="3109913"/>
          <p14:tracePt t="102939" x="4537075" y="3154363"/>
          <p14:tracePt t="102947" x="4537075" y="3173413"/>
          <p14:tracePt t="102955" x="4537075" y="3205163"/>
          <p14:tracePt t="102962" x="4537075" y="3244850"/>
          <p14:tracePt t="102971" x="4530725" y="3289300"/>
          <p14:tracePt t="102979" x="4524375" y="3333750"/>
          <p14:tracePt t="102987" x="4524375" y="3371850"/>
          <p14:tracePt t="102994" x="4524375" y="3429000"/>
          <p14:tracePt t="103003" x="4524375" y="3473450"/>
          <p14:tracePt t="103009" x="4530725" y="3505200"/>
          <p14:tracePt t="103017" x="4537075" y="3543300"/>
          <p14:tracePt t="103024" x="4543425" y="3575050"/>
          <p14:tracePt t="103034" x="4549775" y="3594100"/>
          <p14:tracePt t="103041" x="4556125" y="3606800"/>
          <p14:tracePt t="103050" x="4568825" y="3613150"/>
          <p14:tracePt t="103057" x="4568825" y="3625850"/>
          <p14:tracePt t="103066" x="4568825" y="3638550"/>
          <p14:tracePt t="103073" x="4568825" y="3652838"/>
          <p14:tracePt t="103080" x="4568825" y="3665538"/>
          <p14:tracePt t="103089" x="4568825" y="3678238"/>
          <p14:tracePt t="103097" x="4568825" y="3690938"/>
          <p14:tracePt t="103105" x="4568825" y="3703638"/>
          <p14:tracePt t="103112" x="4568825" y="3709988"/>
          <p14:tracePt t="103120" x="4568825" y="3722688"/>
          <p14:tracePt t="103128" x="4568825" y="3729038"/>
          <p14:tracePt t="103144" x="4562475" y="3729038"/>
          <p14:tracePt t="103163" x="4562475" y="3735388"/>
          <p14:tracePt t="103171" x="4562475" y="3741738"/>
          <p14:tracePt t="103179" x="4562475" y="3748088"/>
          <p14:tracePt t="103187" x="4556125" y="3748088"/>
          <p14:tracePt t="103195" x="4556125" y="3760788"/>
          <p14:tracePt t="103211" x="4556125" y="3767138"/>
          <p14:tracePt t="103219" x="4568825" y="3773488"/>
          <p14:tracePt t="103229" x="4594225" y="3779838"/>
          <p14:tracePt t="103237" x="4638675" y="3786188"/>
          <p14:tracePt t="103245" x="4702175" y="3798888"/>
          <p14:tracePt t="103252" x="4791075" y="3805238"/>
          <p14:tracePt t="103260" x="4887913" y="3811588"/>
          <p14:tracePt t="103269" x="5002213" y="3811588"/>
          <p14:tracePt t="103277" x="5116513" y="3824288"/>
          <p14:tracePt t="103285" x="5264150" y="3830638"/>
          <p14:tracePt t="103293" x="5416550" y="3830638"/>
          <p14:tracePt t="103301" x="5568950" y="3830638"/>
          <p14:tracePt t="103309" x="5664200" y="3830638"/>
          <p14:tracePt t="103317" x="5754688" y="3811588"/>
          <p14:tracePt t="103325" x="5830888" y="3805238"/>
          <p14:tracePt t="103333" x="5862638" y="3805238"/>
          <p14:tracePt t="103341" x="5868988" y="3805238"/>
          <p14:tracePt t="103815" x="5868988" y="3798888"/>
          <p14:tracePt t="103827" x="5868988" y="3792538"/>
          <p14:tracePt t="103835" x="5862638" y="3786188"/>
          <p14:tracePt t="103843" x="5862638" y="3773488"/>
          <p14:tracePt t="103852" x="5856288" y="3760788"/>
          <p14:tracePt t="103859" x="5849938" y="3741738"/>
          <p14:tracePt t="103867" x="5843588" y="3703638"/>
          <p14:tracePt t="103875" x="5837238" y="3671888"/>
          <p14:tracePt t="103883" x="5830888" y="3632200"/>
          <p14:tracePt t="103891" x="5830888" y="3594100"/>
          <p14:tracePt t="103899" x="5824538" y="3549650"/>
          <p14:tracePt t="103907" x="5818188" y="3479800"/>
          <p14:tracePt t="103916" x="5799138" y="3416300"/>
          <p14:tracePt t="103923" x="5792788" y="3352800"/>
          <p14:tracePt t="103932" x="5792788" y="3289300"/>
          <p14:tracePt t="103939" x="5786438" y="3232150"/>
          <p14:tracePt t="103947" x="5786438" y="3186113"/>
          <p14:tracePt t="103953" x="5786438" y="3135313"/>
          <p14:tracePt t="103961" x="5786438" y="3071813"/>
          <p14:tracePt t="103969" x="5786438" y="3021013"/>
          <p14:tracePt t="103976" x="5786438" y="2957513"/>
          <p14:tracePt t="103985" x="5786438" y="2913063"/>
          <p14:tracePt t="103993" x="5786438" y="2855913"/>
          <p14:tracePt t="104002" x="5773738" y="2811463"/>
          <p14:tracePt t="104009" x="5773738" y="2771775"/>
          <p14:tracePt t="104017" x="5767388" y="2727325"/>
          <p14:tracePt t="104025" x="5754688" y="2676525"/>
          <p14:tracePt t="104033" x="5748338" y="2632075"/>
          <p14:tracePt t="104041" x="5729288" y="2587625"/>
          <p14:tracePt t="104049" x="5722938" y="2555875"/>
          <p14:tracePt t="104057" x="5708650" y="2536825"/>
          <p14:tracePt t="104066" x="5702300" y="2524125"/>
          <p14:tracePt t="104073" x="5695950" y="2511425"/>
          <p14:tracePt t="104081" x="5689600" y="2505075"/>
          <p14:tracePt t="104089" x="5683250" y="2492375"/>
          <p14:tracePt t="104098" x="5670550" y="2479675"/>
          <p14:tracePt t="104105" x="5657850" y="2466975"/>
          <p14:tracePt t="104113" x="5657850" y="2460625"/>
          <p14:tracePt t="104119" x="5645150" y="2447925"/>
          <p14:tracePt t="104127" x="5632450" y="2435225"/>
          <p14:tracePt t="104135" x="5619750" y="2422525"/>
          <p14:tracePt t="104143" x="5607050" y="2416175"/>
          <p14:tracePt t="104151" x="5600700" y="2403475"/>
          <p14:tracePt t="104158" x="5588000" y="2397125"/>
          <p14:tracePt t="104167" x="5562600" y="2397125"/>
          <p14:tracePt t="104174" x="5524500" y="2390775"/>
          <p14:tracePt t="104183" x="5480050" y="2390775"/>
          <p14:tracePt t="104191" x="5435600" y="2384425"/>
          <p14:tracePt t="104199" x="5391150" y="2384425"/>
          <p14:tracePt t="104206" x="5340350" y="2384425"/>
          <p14:tracePt t="104216" x="5276850" y="2371725"/>
          <p14:tracePt t="104223" x="5211763" y="2371725"/>
          <p14:tracePt t="104231" x="5148263" y="2371725"/>
          <p14:tracePt t="104239" x="5091113" y="2371725"/>
          <p14:tracePt t="104248" x="5046663" y="2371725"/>
          <p14:tracePt t="104255" x="5002213" y="2378075"/>
          <p14:tracePt t="104263" x="4957763" y="2390775"/>
          <p14:tracePt t="104271" x="4932363" y="2403475"/>
          <p14:tracePt t="104277" x="4913313" y="2416175"/>
          <p14:tracePt t="104285" x="4900613" y="2428875"/>
          <p14:tracePt t="104293" x="4887913" y="2460625"/>
          <p14:tracePt t="104301" x="4868863" y="2498725"/>
          <p14:tracePt t="104309" x="4849813" y="2543175"/>
          <p14:tracePt t="104317" x="4837113" y="2606675"/>
          <p14:tracePt t="104325" x="4818063" y="2676525"/>
          <p14:tracePt t="104333" x="4805363" y="2740025"/>
          <p14:tracePt t="104341" x="4805363" y="2805113"/>
          <p14:tracePt t="104349" x="4805363" y="2868613"/>
          <p14:tracePt t="104357" x="4805363" y="2932113"/>
          <p14:tracePt t="104365" x="4818063" y="3001963"/>
          <p14:tracePt t="104373" x="4843463" y="3065463"/>
          <p14:tracePt t="104381" x="4881563" y="3135313"/>
          <p14:tracePt t="104388" x="4932363" y="3186113"/>
          <p14:tracePt t="104398" x="4964113" y="3232150"/>
          <p14:tracePt t="104405" x="5008563" y="3276600"/>
          <p14:tracePt t="104413" x="5059363" y="3314700"/>
          <p14:tracePt t="104421" x="5110163" y="3365500"/>
          <p14:tracePt t="104429" x="5167313" y="3403600"/>
          <p14:tracePt t="104436" x="5230813" y="3441700"/>
          <p14:tracePt t="104445" x="5289550" y="3460750"/>
          <p14:tracePt t="104451" x="5359400" y="3479800"/>
          <p14:tracePt t="104459" x="5435600" y="3498850"/>
          <p14:tracePt t="104467" x="5505450" y="3498850"/>
          <p14:tracePt t="104474" x="5575300" y="3492500"/>
          <p14:tracePt t="104483" x="5638800" y="3486150"/>
          <p14:tracePt t="104490" x="5695950" y="3473450"/>
          <p14:tracePt t="104499" x="5741988" y="3454400"/>
          <p14:tracePt t="104507" x="5786438" y="3441700"/>
          <p14:tracePt t="104515" x="5830888" y="3416300"/>
          <p14:tracePt t="104523" x="5868988" y="3397250"/>
          <p14:tracePt t="104531" x="5907088" y="3352800"/>
          <p14:tracePt t="104539" x="5938838" y="3314700"/>
          <p14:tracePt t="104547" x="5970588" y="3270250"/>
          <p14:tracePt t="104555" x="5983288" y="3225800"/>
          <p14:tracePt t="104563" x="6002338" y="3179763"/>
          <p14:tracePt t="104571" x="6015038" y="3128963"/>
          <p14:tracePt t="104579" x="6021388" y="3084513"/>
          <p14:tracePt t="104587" x="6021388" y="3052763"/>
          <p14:tracePt t="104595" x="6015038" y="3008313"/>
          <p14:tracePt t="104603" x="6002338" y="2963863"/>
          <p14:tracePt t="104608" x="5983288" y="2913063"/>
          <p14:tracePt t="104617" x="5970588" y="2868613"/>
          <p14:tracePt t="104624" x="5945188" y="2824163"/>
          <p14:tracePt t="104633" x="5932488" y="2778125"/>
          <p14:tracePt t="104641" x="5919788" y="2727325"/>
          <p14:tracePt t="104649" x="5900738" y="2682875"/>
          <p14:tracePt t="104657" x="5868988" y="2638425"/>
          <p14:tracePt t="104665" x="5837238" y="2587625"/>
          <p14:tracePt t="104672" x="5818188" y="2549525"/>
          <p14:tracePt t="104681" x="5792788" y="2524125"/>
          <p14:tracePt t="104689" x="5767388" y="2505075"/>
          <p14:tracePt t="104698" x="5748338" y="2486025"/>
          <p14:tracePt t="104705" x="5708650" y="2473325"/>
          <p14:tracePt t="104713" x="5676900" y="2454275"/>
          <p14:tracePt t="104721" x="5638800" y="2441575"/>
          <p14:tracePt t="104728" x="5594350" y="2428875"/>
          <p14:tracePt t="104737" x="5549900" y="2409825"/>
          <p14:tracePt t="104744" x="5492750" y="2403475"/>
          <p14:tracePt t="104753" x="5435600" y="2390775"/>
          <p14:tracePt t="104761" x="5372100" y="2378075"/>
          <p14:tracePt t="104767" x="5295900" y="2365375"/>
          <p14:tracePt t="104774" x="5230813" y="2365375"/>
          <p14:tracePt t="104783" x="5167313" y="2365375"/>
          <p14:tracePt t="104791" x="5122863" y="2365375"/>
          <p14:tracePt t="104799" x="5091113" y="2371725"/>
          <p14:tracePt t="104807" x="5065713" y="2384425"/>
          <p14:tracePt t="104815" x="5053013" y="2397125"/>
          <p14:tracePt t="104823" x="5040313" y="2416175"/>
          <p14:tracePt t="104831" x="5027613" y="2441575"/>
          <p14:tracePt t="104839" x="5014913" y="2486025"/>
          <p14:tracePt t="104847" x="4989513" y="2543175"/>
          <p14:tracePt t="104855" x="4945063" y="2606675"/>
          <p14:tracePt t="104863" x="4894263" y="2676525"/>
          <p14:tracePt t="104871" x="4843463" y="2746375"/>
          <p14:tracePt t="104878" x="4811713" y="2805113"/>
          <p14:tracePt t="104887" x="4765675" y="2862263"/>
          <p14:tracePt t="104895" x="4733925" y="2913063"/>
          <p14:tracePt t="104903" x="4708525" y="2957513"/>
          <p14:tracePt t="104910" x="4695825" y="3001963"/>
          <p14:tracePt t="104932" x="4670425" y="3097213"/>
          <p14:tracePt t="104934" x="4676775" y="3148013"/>
          <p14:tracePt t="104940" x="4689475" y="3192463"/>
          <p14:tracePt t="104950" x="4714875" y="3251200"/>
          <p14:tracePt t="104957" x="4746625" y="3302000"/>
          <p14:tracePt t="104965" x="4765675" y="3327400"/>
          <p14:tracePt t="104972" x="4797425" y="3359150"/>
          <p14:tracePt t="104981" x="4830763" y="3378200"/>
          <p14:tracePt t="104989" x="4862513" y="3390900"/>
          <p14:tracePt t="104997" x="4894263" y="3416300"/>
          <p14:tracePt t="105005" x="4932363" y="3429000"/>
          <p14:tracePt t="105014" x="4970463" y="3441700"/>
          <p14:tracePt t="105021" x="5014913" y="3454400"/>
          <p14:tracePt t="105028" x="5059363" y="3460750"/>
          <p14:tracePt t="105037" x="5103813" y="3473450"/>
          <p14:tracePt t="105044" x="5148263" y="3473450"/>
          <p14:tracePt t="105052" x="5186363" y="3473450"/>
          <p14:tracePt t="105060" x="5230813" y="3473450"/>
          <p14:tracePt t="105069" x="5276850" y="3467100"/>
          <p14:tracePt t="105076" x="5314950" y="3448050"/>
          <p14:tracePt t="105085" x="5353050" y="3435350"/>
          <p14:tracePt t="105092" x="5378450" y="3422650"/>
          <p14:tracePt t="105101" x="5391150" y="3409950"/>
          <p14:tracePt t="105106" x="5403850" y="3397250"/>
          <p14:tracePt t="105115" x="5410200" y="3378200"/>
          <p14:tracePt t="105123" x="5429250" y="3359150"/>
          <p14:tracePt t="105132" x="5454650" y="3321050"/>
          <p14:tracePt t="105139" x="5467350" y="3276600"/>
          <p14:tracePt t="105147" x="5486400" y="3219450"/>
          <p14:tracePt t="105155" x="5505450" y="3160713"/>
          <p14:tracePt t="105164" x="5524500" y="3103563"/>
          <p14:tracePt t="105171" x="5543550" y="3040063"/>
          <p14:tracePt t="105179" x="5556250" y="2982913"/>
          <p14:tracePt t="105187" x="5575300" y="2919413"/>
          <p14:tracePt t="105195" x="5588000" y="2849563"/>
          <p14:tracePt t="105203" x="5607050" y="2798763"/>
          <p14:tracePt t="105211" x="5607050" y="2733675"/>
          <p14:tracePt t="105219" x="5613400" y="2663825"/>
          <p14:tracePt t="105227" x="5613400" y="2625725"/>
          <p14:tracePt t="105235" x="5613400" y="2581275"/>
          <p14:tracePt t="105243" x="5607050" y="2543175"/>
          <p14:tracePt t="105251" x="5600700" y="2498725"/>
          <p14:tracePt t="105259" x="5581650" y="2466975"/>
          <p14:tracePt t="105265" x="5568950" y="2435225"/>
          <p14:tracePt t="105273" x="5562600" y="2422525"/>
          <p14:tracePt t="105281" x="5556250" y="2403475"/>
          <p14:tracePt t="105289" x="5543550" y="2390775"/>
          <p14:tracePt t="105297" x="5530850" y="2371725"/>
          <p14:tracePt t="105305" x="5518150" y="2344738"/>
          <p14:tracePt t="105314" x="5499100" y="2325688"/>
          <p14:tracePt t="105321" x="5486400" y="2300288"/>
          <p14:tracePt t="105329" x="5461000" y="2281238"/>
          <p14:tracePt t="105337" x="5410200" y="2268538"/>
          <p14:tracePt t="105344" x="5384800" y="2255838"/>
          <p14:tracePt t="105353" x="5353050" y="2236788"/>
          <p14:tracePt t="105361" x="5302250" y="2224088"/>
          <p14:tracePt t="105369" x="5256213" y="2211388"/>
          <p14:tracePt t="105376" x="5199063" y="2192338"/>
          <p14:tracePt t="105385" x="5135563" y="2185988"/>
          <p14:tracePt t="105393" x="5084763" y="2179638"/>
          <p14:tracePt t="105400" x="5027613" y="2179638"/>
          <p14:tracePt t="105408" x="4983163" y="2179638"/>
          <p14:tracePt t="105417" x="4945063" y="2179638"/>
          <p14:tracePt t="105422" x="4900613" y="2179638"/>
          <p14:tracePt t="105431" x="4862513" y="2166938"/>
          <p14:tracePt t="105439" x="4849813" y="2166938"/>
          <p14:tracePt t="105447" x="4837113" y="2166938"/>
          <p14:tracePt t="105455" x="4830763" y="2166938"/>
          <p14:tracePt t="105463" x="4824413" y="2166938"/>
          <p14:tracePt t="105471" x="4818063" y="2166938"/>
          <p14:tracePt t="105483" x="4811713" y="2166938"/>
          <p14:tracePt t="105491" x="4811713" y="2173288"/>
          <p14:tracePt t="105499" x="4797425" y="2185988"/>
          <p14:tracePt t="105507" x="4778375" y="2198688"/>
          <p14:tracePt t="105515" x="4759325" y="2211388"/>
          <p14:tracePt t="105522" x="4740275" y="2217738"/>
          <p14:tracePt t="105531" x="4727575" y="2230438"/>
          <p14:tracePt t="105539" x="4689475" y="2243138"/>
          <p14:tracePt t="105548" x="4664075" y="2255838"/>
          <p14:tracePt t="105555" x="4638675" y="2268538"/>
          <p14:tracePt t="105563" x="4619625" y="2281238"/>
          <p14:tracePt t="105571" x="4613275" y="2293938"/>
          <p14:tracePt t="105579" x="4600575" y="2306638"/>
          <p14:tracePt t="105587" x="4587875" y="2319338"/>
          <p14:tracePt t="105592" x="4581525" y="2319338"/>
          <p14:tracePt t="105601" x="4575175" y="2332038"/>
          <p14:tracePt t="105609" x="4575175" y="2338388"/>
          <p14:tracePt t="105617" x="4568825" y="2344738"/>
          <p14:tracePt t="105625" x="4562475" y="2359025"/>
          <p14:tracePt t="105633" x="4556125" y="2371725"/>
          <p14:tracePt t="105641" x="4549775" y="2378075"/>
          <p14:tracePt t="105650" x="4549775" y="2384425"/>
          <p14:tracePt t="105657" x="4543425" y="2397125"/>
          <p14:tracePt t="105665" x="4537075" y="2397125"/>
          <p14:tracePt t="105725" x="4537075" y="2403475"/>
          <p14:tracePt t="105733" x="4530725" y="2416175"/>
          <p14:tracePt t="105741" x="4530725" y="2422525"/>
          <p14:tracePt t="105747" x="4530725" y="2435225"/>
          <p14:tracePt t="105755" x="4530725" y="2447925"/>
          <p14:tracePt t="105763" x="4530725" y="2454275"/>
          <p14:tracePt t="105771" x="4530725" y="2460625"/>
          <p14:tracePt t="105780" x="4530725" y="2466975"/>
          <p14:tracePt t="105795" x="4530725" y="2473325"/>
          <p14:tracePt t="105803" x="4530725" y="2479675"/>
          <p14:tracePt t="105823" x="4530725" y="2486025"/>
          <p14:tracePt t="106005" x="4537075" y="2486025"/>
          <p14:tracePt t="106021" x="4543425" y="2486025"/>
          <p14:tracePt t="106031" x="4556125" y="2486025"/>
          <p14:tracePt t="106039" x="4575175" y="2479675"/>
          <p14:tracePt t="106047" x="4619625" y="2473325"/>
          <p14:tracePt t="106054" x="4670425" y="2454275"/>
          <p14:tracePt t="106063" x="4714875" y="2441575"/>
          <p14:tracePt t="106073" x="4752975" y="2422525"/>
          <p14:tracePt t="106081" x="4778375" y="2409825"/>
          <p14:tracePt t="106089" x="4805363" y="2397125"/>
          <p14:tracePt t="106097" x="4818063" y="2390775"/>
          <p14:tracePt t="106105" x="4824413" y="2384425"/>
          <p14:tracePt t="106115" x="4830763" y="2371725"/>
          <p14:tracePt t="106123" x="4837113" y="2365375"/>
          <p14:tracePt t="106131" x="4843463" y="2359025"/>
          <p14:tracePt t="106139" x="4849813" y="2344738"/>
          <p14:tracePt t="106147" x="4862513" y="2332038"/>
          <p14:tracePt t="106157" x="4875213" y="2312988"/>
          <p14:tracePt t="106165" x="4887913" y="2306638"/>
          <p14:tracePt t="106173" x="4894263" y="2293938"/>
          <p14:tracePt t="106181" x="4894263" y="2281238"/>
          <p14:tracePt t="106188" x="4894263" y="2274888"/>
          <p14:tracePt t="106199" x="4894263" y="2262188"/>
          <p14:tracePt t="106206" x="4894263" y="2249488"/>
          <p14:tracePt t="106215" x="4894263" y="2243138"/>
          <p14:tracePt t="106223" x="4894263" y="2236788"/>
          <p14:tracePt t="106231" x="4894263" y="2230438"/>
          <p14:tracePt t="106240" x="4894263" y="2224088"/>
          <p14:tracePt t="106249" x="4894263" y="2217738"/>
          <p14:tracePt t="106257" x="4887913" y="2211388"/>
          <p14:tracePt t="106273" x="4875213" y="2205038"/>
          <p14:tracePt t="106281" x="4862513" y="2205038"/>
          <p14:tracePt t="106287" x="4856163" y="2205038"/>
          <p14:tracePt t="106295" x="4843463" y="2205038"/>
          <p14:tracePt t="106303" x="4830763" y="2205038"/>
          <p14:tracePt t="106311" x="4818063" y="2205038"/>
          <p14:tracePt t="106319" x="4797425" y="2205038"/>
          <p14:tracePt t="106327" x="4778375" y="2205038"/>
          <p14:tracePt t="106334" x="4759325" y="2205038"/>
          <p14:tracePt t="106342" x="4727575" y="2211388"/>
          <p14:tracePt t="106351" x="4708525" y="2217738"/>
          <p14:tracePt t="106358" x="4676775" y="2224088"/>
          <p14:tracePt t="106367" x="4657725" y="2230438"/>
          <p14:tracePt t="106374" x="4638675" y="2236788"/>
          <p14:tracePt t="106383" x="4632325" y="2243138"/>
          <p14:tracePt t="106390" x="4625975" y="2243138"/>
          <p14:tracePt t="106400" x="4613275" y="2255838"/>
          <p14:tracePt t="106407" x="4606925" y="2262188"/>
          <p14:tracePt t="106415" x="4594225" y="2274888"/>
          <p14:tracePt t="106423" x="4587875" y="2281238"/>
          <p14:tracePt t="106431" x="4575175" y="2293938"/>
          <p14:tracePt t="106438" x="4562475" y="2319338"/>
          <p14:tracePt t="106447" x="4549775" y="2338388"/>
          <p14:tracePt t="106455" x="4537075" y="2359025"/>
          <p14:tracePt t="106460" x="4524375" y="2384425"/>
          <p14:tracePt t="106469" x="4518025" y="2397125"/>
          <p14:tracePt t="106476" x="4511675" y="2422525"/>
          <p14:tracePt t="106485" x="4511675" y="2441575"/>
          <p14:tracePt t="106492" x="4511675" y="2473325"/>
          <p14:tracePt t="106501" x="4511675" y="2486025"/>
          <p14:tracePt t="106508" x="4518025" y="2498725"/>
          <p14:tracePt t="106517" x="4530725" y="2511425"/>
          <p14:tracePt t="106524" x="4549775" y="2524125"/>
          <p14:tracePt t="106532" x="4575175" y="2536825"/>
          <p14:tracePt t="106540" x="4594225" y="2549525"/>
          <p14:tracePt t="106549" x="4619625" y="2562225"/>
          <p14:tracePt t="106557" x="4632325" y="2568575"/>
          <p14:tracePt t="106565" x="4651375" y="2568575"/>
          <p14:tracePt t="106573" x="4676775" y="2568575"/>
          <p14:tracePt t="106581" x="4714875" y="2562225"/>
          <p14:tracePt t="106589" x="4752975" y="2543175"/>
          <p14:tracePt t="106600" x="4778375" y="2530475"/>
          <p14:tracePt t="106606" x="4818063" y="2517775"/>
          <p14:tracePt t="106615" x="4837113" y="2505075"/>
          <p14:tracePt t="106623" x="4843463" y="2492375"/>
          <p14:tracePt t="106631" x="4856163" y="2479675"/>
          <p14:tracePt t="106641" x="4862513" y="2466975"/>
          <p14:tracePt t="106650" x="4868863" y="2454275"/>
          <p14:tracePt t="106657" x="4875213" y="2441575"/>
          <p14:tracePt t="106665" x="4875213" y="2435225"/>
          <p14:tracePt t="106673" x="4875213" y="2422525"/>
          <p14:tracePt t="106683" x="4875213" y="2416175"/>
          <p14:tracePt t="106691" x="4875213" y="2403475"/>
          <p14:tracePt t="106699" x="4875213" y="2390775"/>
          <p14:tracePt t="106933" x="4868863" y="2390775"/>
          <p14:tracePt t="112621" x="4906963" y="2397125"/>
          <p14:tracePt t="112628" x="4951413" y="2409825"/>
          <p14:tracePt t="112637" x="5014913" y="2409825"/>
          <p14:tracePt t="112645" x="5091113" y="2416175"/>
          <p14:tracePt t="112653" x="5186363" y="2428875"/>
          <p14:tracePt t="112660" x="5289550" y="2428875"/>
          <p14:tracePt t="112669" x="5384800" y="2428875"/>
          <p14:tracePt t="112677" x="5473700" y="2428875"/>
          <p14:tracePt t="112684" x="5549900" y="2416175"/>
          <p14:tracePt t="112693" x="5626100" y="2397125"/>
          <p14:tracePt t="112700" x="5702300" y="2384425"/>
          <p14:tracePt t="112711" x="5754688" y="2365375"/>
          <p14:tracePt t="112718" x="5811838" y="2332038"/>
          <p14:tracePt t="112727" x="5862638" y="2300288"/>
          <p14:tracePt t="112734" x="5913438" y="2262188"/>
          <p14:tracePt t="112743" x="5926138" y="2243138"/>
          <p14:tracePt t="112750" x="5951538" y="2205038"/>
          <p14:tracePt t="112759" x="5964238" y="2160588"/>
          <p14:tracePt t="112766" x="5976938" y="2116138"/>
          <p14:tracePt t="112777" x="5983288" y="2052638"/>
          <p14:tracePt t="112783" x="5989638" y="1982788"/>
          <p14:tracePt t="112793" x="5989638" y="1917700"/>
          <p14:tracePt t="112800" x="5989638" y="1847850"/>
          <p14:tracePt t="112809" x="5976938" y="1771650"/>
          <p14:tracePt t="112816" x="5951538" y="1701800"/>
          <p14:tracePt t="112825" x="5919788" y="1625600"/>
          <p14:tracePt t="112833" x="5875338" y="1555750"/>
          <p14:tracePt t="112840" x="5824538" y="1484313"/>
          <p14:tracePt t="112848" x="5754688" y="1408113"/>
          <p14:tracePt t="112854" x="5670550" y="1338263"/>
          <p14:tracePt t="112862" x="5607050" y="1274763"/>
          <p14:tracePt t="112871" x="5518150" y="1223963"/>
          <p14:tracePt t="112879" x="5429250" y="1166813"/>
          <p14:tracePt t="112889" x="5346700" y="1122363"/>
          <p14:tracePt t="112895" x="5243513" y="1109663"/>
          <p14:tracePt t="112903" x="5135563" y="1096963"/>
          <p14:tracePt t="112911" x="5053013" y="1096963"/>
          <p14:tracePt t="112919" x="4983163" y="1103313"/>
          <p14:tracePt t="112927" x="4932363" y="1116013"/>
          <p14:tracePt t="112935" x="4862513" y="1147763"/>
          <p14:tracePt t="112943" x="4791075" y="1211263"/>
          <p14:tracePt t="112950" x="4721225" y="1274763"/>
          <p14:tracePt t="112959" x="4651375" y="1344613"/>
          <p14:tracePt t="112967" x="4587875" y="1433513"/>
          <p14:tracePt t="112975" x="4537075" y="1530350"/>
          <p14:tracePt t="112982" x="4492625" y="1631950"/>
          <p14:tracePt t="112991" x="4441825" y="1746250"/>
          <p14:tracePt t="112998" x="4397375" y="1841500"/>
          <p14:tracePt t="113007" x="4371975" y="1938338"/>
          <p14:tracePt t="113015" x="4365625" y="2014538"/>
          <p14:tracePt t="113020" x="4352925" y="2103438"/>
          <p14:tracePt t="113029" x="4346575" y="2166938"/>
          <p14:tracePt t="113036" x="4338638" y="2211388"/>
          <p14:tracePt t="113045" x="4325938" y="2249488"/>
          <p14:tracePt t="113053" x="4319588" y="2281238"/>
          <p14:tracePt t="113061" x="4313238" y="2306638"/>
          <p14:tracePt t="113068" x="4300538" y="2319338"/>
          <p14:tracePt t="113077" x="4294188" y="2325688"/>
          <p14:tracePt t="113085" x="4294188" y="2332038"/>
          <p14:tracePt t="113093" x="4287838" y="2338388"/>
          <p14:tracePt t="113157" x="4275138" y="2338388"/>
          <p14:tracePt t="113165" x="4230688" y="2359025"/>
          <p14:tracePt t="113173" x="4179888" y="2371725"/>
          <p14:tracePt t="113179" x="4110038" y="2390775"/>
          <p14:tracePt t="113186" x="4046538" y="2403475"/>
          <p14:tracePt t="113195" x="3957638" y="2428875"/>
          <p14:tracePt t="113203" x="3879850" y="2473325"/>
          <p14:tracePt t="113211" x="3803650" y="2530475"/>
          <p14:tracePt t="113218" x="3752850" y="2574925"/>
          <p14:tracePt t="113227" x="3708400" y="2625725"/>
          <p14:tracePt t="113235" x="3676650" y="2676525"/>
          <p14:tracePt t="113243" x="3663950" y="2708275"/>
          <p14:tracePt t="113251" x="3651250" y="2752725"/>
          <p14:tracePt t="113259" x="3651250" y="2798763"/>
          <p14:tracePt t="113266" x="3651250" y="2830513"/>
          <p14:tracePt t="113275" x="3657600" y="2881313"/>
          <p14:tracePt t="113282" x="3683000" y="2925763"/>
          <p14:tracePt t="113291" x="3702050" y="2963863"/>
          <p14:tracePt t="113299" x="3727450" y="3008313"/>
          <p14:tracePt t="113307" x="3759200" y="3059113"/>
          <p14:tracePt t="113314" x="3797300" y="3103563"/>
          <p14:tracePt t="113323" x="3829050" y="3154363"/>
          <p14:tracePt t="113331" x="3854450" y="3179763"/>
          <p14:tracePt t="113340" x="3867150" y="3198813"/>
          <p14:tracePt t="113346" x="3873500" y="3211513"/>
          <p14:tracePt t="113355" x="3887788" y="3225800"/>
          <p14:tracePt t="113360" x="3900488" y="3232150"/>
          <p14:tracePt t="113368" x="3913188" y="3244850"/>
          <p14:tracePt t="113377" x="3919538" y="3257550"/>
          <p14:tracePt t="113384" x="3932238" y="3263900"/>
          <p14:tracePt t="113393" x="3938588" y="3270250"/>
          <p14:tracePt t="113400" x="3944938" y="3270250"/>
          <p14:tracePt t="113409" x="3944938" y="3276600"/>
          <p14:tracePt t="113417" x="3944938" y="3282950"/>
          <p14:tracePt t="113427" x="3951288" y="3289300"/>
          <p14:tracePt t="113445" x="3951288" y="3295650"/>
          <p14:tracePt t="113453" x="3951288" y="3302000"/>
          <p14:tracePt t="113470" x="3951288" y="3314700"/>
          <p14:tracePt t="113477" x="3951288" y="3321050"/>
          <p14:tracePt t="113493" x="3951288" y="3327400"/>
          <p14:tracePt t="113501" x="3951288" y="3333750"/>
          <p14:tracePt t="113517" x="3951288" y="3340100"/>
          <p14:tracePt t="113525" x="3951288" y="3346450"/>
          <p14:tracePt t="113533" x="3951288" y="3352800"/>
          <p14:tracePt t="113549" x="3951288" y="3359150"/>
          <p14:tracePt t="113565" x="3951288" y="3365500"/>
          <p14:tracePt t="113603" x="3951288" y="3371850"/>
          <p14:tracePt t="113751" x="3944938" y="3390900"/>
          <p14:tracePt t="113757" x="3925888" y="3422650"/>
          <p14:tracePt t="113765" x="3894138" y="3473450"/>
          <p14:tracePt t="113773" x="3854450" y="3511550"/>
          <p14:tracePt t="113780" x="3810000" y="3549650"/>
          <p14:tracePt t="113790" x="3771900" y="3587750"/>
          <p14:tracePt t="113796" x="3752850" y="3625850"/>
          <p14:tracePt t="113805" x="3714750" y="3665538"/>
          <p14:tracePt t="113813" x="3670300" y="3716338"/>
          <p14:tracePt t="113821" x="3625850" y="3754438"/>
          <p14:tracePt t="113828" x="3575050" y="3805238"/>
          <p14:tracePt t="113836" x="3530600" y="3849688"/>
          <p14:tracePt t="113845" x="3479800" y="3913188"/>
          <p14:tracePt t="113852" x="3441700" y="3957638"/>
          <p14:tracePt t="113860" x="3402013" y="4008438"/>
          <p14:tracePt t="113868" x="3351213" y="4059238"/>
          <p14:tracePt t="113877" x="3300413" y="4111625"/>
          <p14:tracePt t="113884" x="3262313" y="4149725"/>
          <p14:tracePt t="113907" x="3167063" y="4200525"/>
          <p14:tracePt t="113909" x="3128963" y="4219575"/>
          <p14:tracePt t="113917" x="3097213" y="4238625"/>
          <p14:tracePt t="113923" x="3065463" y="4257675"/>
          <p14:tracePt t="113930" x="3033713" y="4276725"/>
          <p14:tracePt t="113941" x="2995613" y="4289425"/>
          <p14:tracePt t="113947" x="2955925" y="4302125"/>
          <p14:tracePt t="113956" x="2911475" y="4321175"/>
          <p14:tracePt t="113963" x="2867025" y="4333875"/>
          <p14:tracePt t="113971" x="2822575" y="4346575"/>
          <p14:tracePt t="113979" x="2771775" y="4365625"/>
          <p14:tracePt t="113987" x="2733675" y="4365625"/>
          <p14:tracePt t="113995" x="2676525" y="4371975"/>
          <p14:tracePt t="114002" x="2632075" y="4378325"/>
          <p14:tracePt t="114011" x="2574925" y="4397375"/>
          <p14:tracePt t="114019" x="2524125" y="4410075"/>
          <p14:tracePt t="114027" x="2465388" y="4416425"/>
          <p14:tracePt t="114035" x="2420938" y="4429125"/>
          <p14:tracePt t="114043" x="2376488" y="4429125"/>
          <p14:tracePt t="114050" x="2344738" y="4429125"/>
          <p14:tracePt t="114059" x="2312988" y="4429125"/>
          <p14:tracePt t="114066" x="2293938" y="4429125"/>
          <p14:tracePt t="114075" x="2281238" y="4422775"/>
          <p14:tracePt t="114082" x="2274888" y="4416425"/>
          <p14:tracePt t="114091" x="2274888" y="4410075"/>
          <p14:tracePt t="114097" x="2268538" y="4410075"/>
          <p14:tracePt t="114109" x="2268538" y="4403725"/>
          <p14:tracePt t="114116" x="2262188" y="4391025"/>
          <p14:tracePt t="114125" x="2255838" y="4384675"/>
          <p14:tracePt t="114132" x="2249488" y="4365625"/>
          <p14:tracePt t="114141" x="2249488" y="4346575"/>
          <p14:tracePt t="114148" x="2236788" y="4314825"/>
          <p14:tracePt t="114157" x="2236788" y="4270375"/>
          <p14:tracePt t="114164" x="2236788" y="4225925"/>
          <p14:tracePt t="114173" x="2236788" y="4162425"/>
          <p14:tracePt t="114181" x="2243138" y="4111625"/>
          <p14:tracePt t="114189" x="2249488" y="4046538"/>
          <p14:tracePt t="114197" x="2262188" y="3995738"/>
          <p14:tracePt t="114205" x="2281238" y="3951288"/>
          <p14:tracePt t="114213" x="2300288" y="3906838"/>
          <p14:tracePt t="114221" x="2319338" y="3862388"/>
          <p14:tracePt t="114229" x="2332038" y="3824288"/>
          <p14:tracePt t="114236" x="2363788" y="3773488"/>
          <p14:tracePt t="114245" x="2389188" y="3741738"/>
          <p14:tracePt t="114253" x="2433638" y="3697288"/>
          <p14:tracePt t="114259" x="2484438" y="3659188"/>
          <p14:tracePt t="114266" x="2536825" y="3606800"/>
          <p14:tracePt t="114275" x="2581275" y="3568700"/>
          <p14:tracePt t="114282" x="2644775" y="3517900"/>
          <p14:tracePt t="114291" x="2689225" y="3473450"/>
          <p14:tracePt t="114299" x="2740025" y="3454400"/>
          <p14:tracePt t="114307" x="2797175" y="3429000"/>
          <p14:tracePt t="114314" x="2860675" y="3390900"/>
          <p14:tracePt t="114323" x="2917825" y="3359150"/>
          <p14:tracePt t="114330" x="2989263" y="3321050"/>
          <p14:tracePt t="114338" x="3059113" y="3295650"/>
          <p14:tracePt t="114347" x="3122613" y="3270250"/>
          <p14:tracePt t="114355" x="3167063" y="3251200"/>
          <p14:tracePt t="114363" x="3217863" y="3238500"/>
          <p14:tracePt t="114373" x="3249613" y="3225800"/>
          <p14:tracePt t="114378" x="3275013" y="3211513"/>
          <p14:tracePt t="114386" x="3319463" y="3198813"/>
          <p14:tracePt t="114395" x="3351213" y="3198813"/>
          <p14:tracePt t="114403" x="3395663" y="3192463"/>
          <p14:tracePt t="114411" x="3441700" y="3186113"/>
          <p14:tracePt t="114416" x="3486150" y="3179763"/>
          <p14:tracePt t="114425" x="3530600" y="3173413"/>
          <p14:tracePt t="114433" x="3568700" y="3173413"/>
          <p14:tracePt t="114442" x="3600450" y="3167063"/>
          <p14:tracePt t="114449" x="3625850" y="3167063"/>
          <p14:tracePt t="114457" x="3651250" y="3167063"/>
          <p14:tracePt t="114465" x="3663950" y="3160713"/>
          <p14:tracePt t="114473" x="3689350" y="3160713"/>
          <p14:tracePt t="114481" x="3721100" y="3160713"/>
          <p14:tracePt t="114489" x="3752850" y="3160713"/>
          <p14:tracePt t="114496" x="3797300" y="3160713"/>
          <p14:tracePt t="114505" x="3841750" y="3160713"/>
          <p14:tracePt t="114513" x="3894138" y="3160713"/>
          <p14:tracePt t="114522" x="3938588" y="3160713"/>
          <p14:tracePt t="114529" x="3989388" y="3160713"/>
          <p14:tracePt t="114537" x="4052888" y="3160713"/>
          <p14:tracePt t="114545" x="4116388" y="3160713"/>
          <p14:tracePt t="114552" x="4179888" y="3160713"/>
          <p14:tracePt t="114560" x="4275138" y="3160713"/>
          <p14:tracePt t="114568" x="4365625" y="3148013"/>
          <p14:tracePt t="114577" x="4441825" y="3141663"/>
          <p14:tracePt t="114582" x="4543425" y="3122613"/>
          <p14:tracePt t="114591" x="4651375" y="3116263"/>
          <p14:tracePt t="114599" x="4759325" y="3103563"/>
          <p14:tracePt t="114607" x="4862513" y="3090863"/>
          <p14:tracePt t="114614" x="4951413" y="3071813"/>
          <p14:tracePt t="114624" x="5033963" y="3052763"/>
          <p14:tracePt t="114631" x="5103813" y="3040063"/>
          <p14:tracePt t="114639" x="5186363" y="3021013"/>
          <p14:tracePt t="114647" x="5264150" y="3001963"/>
          <p14:tracePt t="114655" x="5334000" y="2989263"/>
          <p14:tracePt t="114662" x="5397500" y="2970213"/>
          <p14:tracePt t="114671" x="5454650" y="2944813"/>
          <p14:tracePt t="114679" x="5511800" y="2894013"/>
          <p14:tracePt t="114687" x="5581650" y="2836863"/>
          <p14:tracePt t="114695" x="5645150" y="2765425"/>
          <p14:tracePt t="114702" x="5702300" y="2701925"/>
          <p14:tracePt t="114711" x="5767388" y="2638425"/>
          <p14:tracePt t="114719" x="5824538" y="2555875"/>
          <p14:tracePt t="114727" x="5888038" y="2479675"/>
          <p14:tracePt t="114734" x="5932488" y="2390775"/>
          <p14:tracePt t="114741" x="5970588" y="2300288"/>
          <p14:tracePt t="114748" x="5983288" y="2224088"/>
          <p14:tracePt t="114757" x="6002338" y="2135188"/>
          <p14:tracePt t="114765" x="6021388" y="2052638"/>
          <p14:tracePt t="114774" x="6034088" y="1957388"/>
          <p14:tracePt t="114780" x="6034088" y="1860550"/>
          <p14:tracePt t="114789" x="6046788" y="1797050"/>
          <p14:tracePt t="114797" x="6046788" y="1739900"/>
          <p14:tracePt t="114805" x="6034088" y="1695450"/>
          <p14:tracePt t="114812" x="6027738" y="1676400"/>
          <p14:tracePt t="114822" x="6021388" y="1657350"/>
          <p14:tracePt t="114829" x="6021388" y="1651000"/>
          <p14:tracePt t="114838" x="6015038" y="1644650"/>
          <p14:tracePt t="114885" x="6008688" y="1644650"/>
          <p14:tracePt t="114903" x="5989638" y="1657350"/>
          <p14:tracePt t="114911" x="5970588" y="1676400"/>
          <p14:tracePt t="114919" x="5945188" y="1695450"/>
          <p14:tracePt t="114926" x="5926138" y="1727200"/>
          <p14:tracePt t="114935" x="5894388" y="1739900"/>
          <p14:tracePt t="114943" x="5862638" y="1758950"/>
          <p14:tracePt t="114951" x="5830888" y="1771650"/>
          <p14:tracePt t="114959" x="5818188" y="1784350"/>
          <p14:tracePt t="114966" x="5792788" y="1797050"/>
          <p14:tracePt t="114975" x="5761038" y="1809750"/>
          <p14:tracePt t="114982" x="5748338" y="1822450"/>
          <p14:tracePt t="114991" x="5735638" y="1835150"/>
          <p14:tracePt t="114998" x="5722938" y="1841500"/>
          <p14:tracePt t="115007" x="5708650" y="1847850"/>
          <p14:tracePt t="115023" x="5702300" y="1847850"/>
          <p14:tracePt t="115031" x="5695950" y="1847850"/>
          <p14:tracePt t="115039" x="5683250" y="1854200"/>
          <p14:tracePt t="115047" x="5670550" y="1860550"/>
          <p14:tracePt t="115054" x="5657850" y="1873250"/>
          <p14:tracePt t="115062" x="5645150" y="1885950"/>
          <p14:tracePt t="115068" x="5607050" y="1898650"/>
          <p14:tracePt t="115077" x="5568950" y="1917700"/>
          <p14:tracePt t="115085" x="5524500" y="1938338"/>
          <p14:tracePt t="115093" x="5467350" y="1963738"/>
          <p14:tracePt t="115101" x="5403850" y="1989138"/>
          <p14:tracePt t="115109" x="5327650" y="2020888"/>
          <p14:tracePt t="115116" x="5237163" y="2065338"/>
          <p14:tracePt t="115125" x="5160963" y="2097088"/>
          <p14:tracePt t="115132" x="5078413" y="2135188"/>
          <p14:tracePt t="115141" x="5014913" y="2173288"/>
          <p14:tracePt t="115149" x="4951413" y="2217738"/>
          <p14:tracePt t="115157" x="4894263" y="2262188"/>
          <p14:tracePt t="115164" x="4837113" y="2312988"/>
          <p14:tracePt t="115173" x="4765675" y="2351088"/>
          <p14:tracePt t="115180" x="4708525" y="2378075"/>
          <p14:tracePt t="115189" x="4664075" y="2416175"/>
          <p14:tracePt t="115196" x="4613275" y="2447925"/>
          <p14:tracePt t="115205" x="4581525" y="2486025"/>
          <p14:tracePt t="115213" x="4562475" y="2517775"/>
          <p14:tracePt t="115218" x="4549775" y="2543175"/>
          <p14:tracePt t="115226" x="4543425" y="2587625"/>
          <p14:tracePt t="115234" x="4543425" y="2632075"/>
          <p14:tracePt t="115243" x="4543425" y="2676525"/>
          <p14:tracePt t="115250" x="4556125" y="2708275"/>
          <p14:tracePt t="115259" x="4568825" y="2733675"/>
          <p14:tracePt t="115267" x="4581525" y="2752725"/>
          <p14:tracePt t="115275" x="4594225" y="2765425"/>
          <p14:tracePt t="115283" x="4613275" y="2778125"/>
          <p14:tracePt t="115292" x="4619625" y="2784475"/>
          <p14:tracePt t="115298" x="4632325" y="2784475"/>
          <p14:tracePt t="115307" x="4645025" y="2784475"/>
          <p14:tracePt t="115316" x="4651375" y="2778125"/>
          <p14:tracePt t="115324" x="4664075" y="2759075"/>
          <p14:tracePt t="115332" x="4676775" y="2733675"/>
          <p14:tracePt t="115341" x="4683125" y="2689225"/>
          <p14:tracePt t="115348" x="4702175" y="2657475"/>
          <p14:tracePt t="115357" x="4714875" y="2606675"/>
          <p14:tracePt t="115364" x="4733925" y="2562225"/>
          <p14:tracePt t="115373" x="4740275" y="2517775"/>
          <p14:tracePt t="115381" x="4746625" y="2466975"/>
          <p14:tracePt t="115390" x="4759325" y="2416175"/>
          <p14:tracePt t="115396" x="4759325" y="2378075"/>
          <p14:tracePt t="115407" x="4759325" y="2332038"/>
          <p14:tracePt t="115414" x="4759325" y="2300288"/>
          <p14:tracePt t="115423" x="4752975" y="2281238"/>
          <p14:tracePt t="115430" x="4746625" y="2262188"/>
          <p14:tracePt t="115439" x="4733925" y="2255838"/>
          <p14:tracePt t="115446" x="4721225" y="2249488"/>
          <p14:tracePt t="115455" x="4714875" y="2249488"/>
          <p14:tracePt t="115463" x="4702175" y="2255838"/>
          <p14:tracePt t="115469" x="4683125" y="2268538"/>
          <p14:tracePt t="115477" x="4664075" y="2281238"/>
          <p14:tracePt t="115485" x="4645025" y="2293938"/>
          <p14:tracePt t="115493" x="4638675" y="2300288"/>
          <p14:tracePt t="115500" x="4606925" y="2325688"/>
          <p14:tracePt t="115509" x="4600575" y="2338388"/>
          <p14:tracePt t="115516" x="4587875" y="2365375"/>
          <p14:tracePt t="115525" x="4568825" y="2384425"/>
          <p14:tracePt t="115532" x="4556125" y="2409825"/>
          <p14:tracePt t="115541" x="4537075" y="2447925"/>
          <p14:tracePt t="115549" x="4524375" y="2492375"/>
          <p14:tracePt t="115557" x="4518025" y="2530475"/>
          <p14:tracePt t="115565" x="4518025" y="2562225"/>
          <p14:tracePt t="115574" x="4518025" y="2587625"/>
          <p14:tracePt t="115581" x="4524375" y="2613025"/>
          <p14:tracePt t="115589" x="4537075" y="2625725"/>
          <p14:tracePt t="115596" x="4549775" y="2638425"/>
          <p14:tracePt t="115605" x="4568825" y="2644775"/>
          <p14:tracePt t="115613" x="4613275" y="2651125"/>
          <p14:tracePt t="115621" x="4670425" y="2651125"/>
          <p14:tracePt t="115629" x="4727575" y="2644775"/>
          <p14:tracePt t="115638" x="4778375" y="2625725"/>
          <p14:tracePt t="115647" x="4849813" y="2593975"/>
          <p14:tracePt t="115655" x="4894263" y="2568575"/>
          <p14:tracePt t="115663" x="4951413" y="2536825"/>
          <p14:tracePt t="115671" x="4989513" y="2505075"/>
          <p14:tracePt t="115679" x="5021263" y="2466975"/>
          <p14:tracePt t="115689" x="5033963" y="2441575"/>
          <p14:tracePt t="115696" x="5053013" y="2397125"/>
          <p14:tracePt t="115705" x="5053013" y="2365375"/>
          <p14:tracePt t="115713" x="5053013" y="2319338"/>
          <p14:tracePt t="115720" x="5040313" y="2274888"/>
          <p14:tracePt t="115729" x="5027613" y="2230438"/>
          <p14:tracePt t="115738" x="4995863" y="2179638"/>
          <p14:tracePt t="115745" x="4951413" y="2128838"/>
          <p14:tracePt t="115754" x="4913313" y="2103438"/>
          <p14:tracePt t="115761" x="4868863" y="2078038"/>
          <p14:tracePt t="115768" x="4824413" y="2058988"/>
          <p14:tracePt t="115777" x="4778375" y="2052638"/>
          <p14:tracePt t="115785" x="4733925" y="2052638"/>
          <p14:tracePt t="115793" x="4702175" y="2052638"/>
          <p14:tracePt t="115800" x="4664075" y="2071688"/>
          <p14:tracePt t="115809" x="4638675" y="2084388"/>
          <p14:tracePt t="115817" x="4619625" y="2097088"/>
          <p14:tracePt t="115825" x="4606925" y="2109788"/>
          <p14:tracePt t="115833" x="4594225" y="2135188"/>
          <p14:tracePt t="115839" x="4581525" y="2173288"/>
          <p14:tracePt t="115847" x="4568825" y="2217738"/>
          <p14:tracePt t="115855" x="4549775" y="2262188"/>
          <p14:tracePt t="115862" x="4537075" y="2312988"/>
          <p14:tracePt t="115872" x="4530725" y="2359025"/>
          <p14:tracePt t="115878" x="4530725" y="2409825"/>
          <p14:tracePt t="115887" x="4530725" y="2454275"/>
          <p14:tracePt t="115895" x="4537075" y="2492375"/>
          <p14:tracePt t="115905" x="4549775" y="2517775"/>
          <p14:tracePt t="115920" x="4606925" y="2555875"/>
          <p14:tracePt t="115926" x="4632325" y="2568575"/>
          <p14:tracePt t="115934" x="4676775" y="2587625"/>
          <p14:tracePt t="115943" x="4702175" y="2587625"/>
          <p14:tracePt t="115950" x="4733925" y="2587625"/>
          <p14:tracePt t="115959" x="4778375" y="2574925"/>
          <p14:tracePt t="115966" x="4805363" y="2562225"/>
          <p14:tracePt t="115976" x="4818063" y="2549525"/>
          <p14:tracePt t="115984" x="4830763" y="2536825"/>
          <p14:tracePt t="115993" x="4837113" y="2524125"/>
          <p14:tracePt t="116000" x="4849813" y="2505075"/>
          <p14:tracePt t="116009" x="4849813" y="2492375"/>
          <p14:tracePt t="116019" x="4849813" y="2479675"/>
          <p14:tracePt t="116027" x="4849813" y="2460625"/>
          <p14:tracePt t="116035" x="4849813" y="2441575"/>
          <p14:tracePt t="116043" x="4837113" y="2428875"/>
          <p14:tracePt t="116050" x="4837113" y="2416175"/>
          <p14:tracePt t="116059" x="4824413" y="2403475"/>
          <p14:tracePt t="116067" x="4818063" y="2390775"/>
          <p14:tracePt t="116075" x="4805363" y="2390775"/>
          <p14:tracePt t="116083" x="4797425" y="2390775"/>
          <p14:tracePt t="116091" x="4784725" y="2390775"/>
          <p14:tracePt t="116099" x="4772025" y="2390775"/>
          <p14:tracePt t="116107" x="4752975" y="2403475"/>
          <p14:tracePt t="116115" x="4746625" y="2416175"/>
          <p14:tracePt t="116123" x="4733925" y="2428875"/>
          <p14:tracePt t="116131" x="4721225" y="2435225"/>
          <p14:tracePt t="116139" x="4708525" y="2447925"/>
          <p14:tracePt t="116147" x="4695825" y="2466975"/>
          <p14:tracePt t="116154" x="4689475" y="2486025"/>
          <p14:tracePt t="116160" x="4689475" y="2492375"/>
          <p14:tracePt t="116169" x="4683125" y="2517775"/>
          <p14:tracePt t="116177" x="4683125" y="2536825"/>
          <p14:tracePt t="116184" x="4683125" y="2549525"/>
          <p14:tracePt t="116193" x="4695825" y="2562225"/>
          <p14:tracePt t="116201" x="4721225" y="2574925"/>
          <p14:tracePt t="116208" x="4759325" y="2587625"/>
          <p14:tracePt t="116217" x="4805363" y="2587625"/>
          <p14:tracePt t="116227" x="4843463" y="2587625"/>
          <p14:tracePt t="116234" x="4900613" y="2587625"/>
          <p14:tracePt t="116243" x="4957763" y="2574925"/>
          <p14:tracePt t="116250" x="5008563" y="2562225"/>
          <p14:tracePt t="116258" x="5065713" y="2543175"/>
          <p14:tracePt t="116270" x="5110163" y="2524125"/>
          <p14:tracePt t="116277" x="5129213" y="2505075"/>
          <p14:tracePt t="116284" x="5141913" y="2486025"/>
          <p14:tracePt t="116293" x="5154613" y="2466975"/>
          <p14:tracePt t="116300" x="5160963" y="2441575"/>
          <p14:tracePt t="116309" x="5160963" y="2435225"/>
          <p14:tracePt t="116319" x="5160963" y="2409825"/>
          <p14:tracePt t="116327" x="5154613" y="2397125"/>
          <p14:tracePt t="116334" x="5148263" y="2384425"/>
          <p14:tracePt t="116342" x="5148263" y="2378075"/>
          <p14:tracePt t="116350" x="5141913" y="2371725"/>
          <p14:tracePt t="116356" x="5129213" y="2365375"/>
          <p14:tracePt t="116373" x="5116513" y="2365375"/>
          <p14:tracePt t="116384" x="5110163" y="2365375"/>
          <p14:tracePt t="116920" x="5103813" y="2365375"/>
          <p14:tracePt t="116926" x="5078413" y="2378075"/>
          <p14:tracePt t="116936" x="5072063" y="2384425"/>
          <p14:tracePt t="116943" x="5059363" y="2397125"/>
          <p14:tracePt t="116950" x="5046663" y="2409825"/>
          <p14:tracePt t="116959" x="5033963" y="2422525"/>
          <p14:tracePt t="116966" x="5027613" y="2435225"/>
          <p14:tracePt t="116975" x="5014913" y="2441575"/>
          <p14:tracePt t="116983" x="5008563" y="2454275"/>
          <p14:tracePt t="116991" x="5002213" y="2454275"/>
          <p14:tracePt t="117121" x="5014913" y="2454275"/>
          <p14:tracePt t="117129" x="5027613" y="2454275"/>
          <p14:tracePt t="117137" x="5040313" y="2447925"/>
          <p14:tracePt t="117145" x="5046663" y="2447925"/>
          <p14:tracePt t="117152" x="5053013" y="2447925"/>
          <p14:tracePt t="117160" x="5065713" y="2447925"/>
          <p14:tracePt t="117170" x="5065713" y="2441575"/>
          <p14:tracePt t="117299" x="5059363" y="2441575"/>
          <p14:tracePt t="118093" x="5091113" y="2441575"/>
          <p14:tracePt t="118102" x="5148263" y="2447925"/>
          <p14:tracePt t="118108" x="5256213" y="2447925"/>
          <p14:tracePt t="118116" x="5384800" y="2447925"/>
          <p14:tracePt t="118125" x="5486400" y="2454275"/>
          <p14:tracePt t="118132" x="5594350" y="2454275"/>
          <p14:tracePt t="118141" x="5695950" y="2454275"/>
          <p14:tracePt t="118149" x="5792788" y="2454275"/>
          <p14:tracePt t="118156" x="5862638" y="2447925"/>
          <p14:tracePt t="118164" x="5926138" y="2435225"/>
          <p14:tracePt t="118172" x="5983288" y="2428875"/>
          <p14:tracePt t="118180" x="6021388" y="2428875"/>
          <p14:tracePt t="118189" x="6046788" y="2422525"/>
          <p14:tracePt t="118194" x="6072188" y="2422525"/>
          <p14:tracePt t="118203" x="6091238" y="2422525"/>
          <p14:tracePt t="118211" x="6097588" y="2422525"/>
          <p14:tracePt t="118219" x="6122988" y="2416175"/>
          <p14:tracePt t="118227" x="6154738" y="2416175"/>
          <p14:tracePt t="118235" x="6200775" y="2416175"/>
          <p14:tracePt t="118243" x="6245225" y="2416175"/>
          <p14:tracePt t="118252" x="6296025" y="2416175"/>
          <p14:tracePt t="118259" x="6359525" y="2416175"/>
          <p14:tracePt t="118267" x="6467475" y="2416175"/>
          <p14:tracePt t="118275" x="6569075" y="2416175"/>
          <p14:tracePt t="118283" x="6678613" y="2416175"/>
          <p14:tracePt t="118291" x="6780213" y="2416175"/>
          <p14:tracePt t="118298" x="6888163" y="2416175"/>
          <p14:tracePt t="118307" x="7015163" y="2416175"/>
          <p14:tracePt t="118314" x="7124700" y="2416175"/>
          <p14:tracePt t="118323" x="7226300" y="2416175"/>
          <p14:tracePt t="118330" x="7308850" y="2422525"/>
          <p14:tracePt t="118338" x="7366000" y="2422525"/>
          <p14:tracePt t="118346" x="7416800" y="2422525"/>
          <p14:tracePt t="118355" x="7461250" y="2422525"/>
          <p14:tracePt t="118360" x="7505700" y="2428875"/>
          <p14:tracePt t="118369" x="7570788" y="2428875"/>
          <p14:tracePt t="118377" x="7634288" y="2428875"/>
          <p14:tracePt t="118384" x="7729538" y="2416175"/>
          <p14:tracePt t="118392" x="7824788" y="2409825"/>
          <p14:tracePt t="118401" x="7932738" y="2397125"/>
          <p14:tracePt t="118409" x="8029575" y="2397125"/>
          <p14:tracePt t="118417" x="8124825" y="2403475"/>
          <p14:tracePt t="118425" x="8207375" y="2416175"/>
          <p14:tracePt t="118433" x="8296275" y="2428875"/>
          <p14:tracePt t="118441" x="8404225" y="2441575"/>
          <p14:tracePt t="118448" x="8501063" y="2441575"/>
          <p14:tracePt t="118456" x="8602663" y="2441575"/>
          <p14:tracePt t="118464" x="8710613" y="2441575"/>
          <p14:tracePt t="118472" x="8812213" y="2435225"/>
          <p14:tracePt t="118480" x="8901113" y="2422525"/>
          <p14:tracePt t="118488" x="8997950" y="2422525"/>
          <p14:tracePt t="118496" x="9074150" y="241617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b="1" dirty="0">
                <a:solidFill>
                  <a:srgbClr val="292929"/>
                </a:solidFill>
                <a:latin typeface="Charter" panose="02040503050506020203" pitchFamily="18" charset="0"/>
              </a:rPr>
              <a:t>Accuracy vs Explainability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D0A6FE-CBC9-418C-A9DC-6DF267393C88}"/>
              </a:ext>
            </a:extLst>
          </p:cNvPr>
          <p:cNvSpPr txBox="1"/>
          <p:nvPr/>
        </p:nvSpPr>
        <p:spPr>
          <a:xfrm>
            <a:off x="6449438" y="4275137"/>
            <a:ext cx="2694562" cy="60922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Towards </a:t>
            </a:r>
            <a:r>
              <a:rPr kumimoji="0" lang="en-GB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Algorith</a:t>
            </a:r>
            <a:r>
              <a:rPr lang="en-GB" sz="1600" i="1" dirty="0">
                <a:solidFill>
                  <a:prstClr val="black"/>
                </a:solidFill>
                <a:latin typeface="+mn-lt"/>
                <a:cs typeface="+mn-cs"/>
              </a:rPr>
              <a:t>m Auditing by </a:t>
            </a:r>
            <a:r>
              <a:rPr lang="en-GB" sz="1600" i="1" dirty="0" err="1">
                <a:solidFill>
                  <a:prstClr val="black"/>
                </a:solidFill>
                <a:latin typeface="+mn-lt"/>
                <a:cs typeface="+mn-cs"/>
              </a:rPr>
              <a:t>Koshiyama</a:t>
            </a:r>
            <a:r>
              <a:rPr lang="en-GB" sz="1600" i="1" dirty="0">
                <a:solidFill>
                  <a:prstClr val="black"/>
                </a:solidFill>
                <a:latin typeface="+mn-lt"/>
                <a:cs typeface="+mn-cs"/>
              </a:rPr>
              <a:t> et al., 2021</a:t>
            </a:r>
            <a:endParaRPr kumimoji="0" lang="en-GB" sz="1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8592DF-955C-4008-A244-B98F36271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1112464"/>
            <a:ext cx="5800725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27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109"/>
    </mc:Choice>
    <mc:Fallback xmlns="">
      <p:transition spd="slow" advTm="105109"/>
    </mc:Fallback>
  </mc:AlternateContent>
  <p:extLst>
    <p:ext uri="{3A86A75C-4F4B-4683-9AE1-C65F6400EC91}">
      <p14:laserTraceLst xmlns:p14="http://schemas.microsoft.com/office/powerpoint/2010/main">
        <p14:tracePtLst>
          <p14:tracePt t="21353" x="7353300" y="4786313"/>
          <p14:tracePt t="21360" x="7289800" y="4773613"/>
          <p14:tracePt t="21369" x="7226300" y="4767263"/>
          <p14:tracePt t="21376" x="7162800" y="4760913"/>
          <p14:tracePt t="21385" x="7105650" y="4760913"/>
          <p14:tracePt t="21393" x="7059613" y="4760913"/>
          <p14:tracePt t="21399" x="7027863" y="4760913"/>
          <p14:tracePt t="21407" x="7015163" y="4767263"/>
          <p14:tracePt t="21414" x="7008813" y="4767263"/>
          <p14:tracePt t="25373" x="7027863" y="4672013"/>
          <p14:tracePt t="25382" x="7040563" y="4564063"/>
          <p14:tracePt t="25389" x="7053263" y="4479925"/>
          <p14:tracePt t="25396" x="7059613" y="4371975"/>
          <p14:tracePt t="25405" x="7072313" y="4289425"/>
          <p14:tracePt t="25413" x="7072313" y="4213225"/>
          <p14:tracePt t="25421" x="7078663" y="4117975"/>
          <p14:tracePt t="25430" x="7085013" y="4014788"/>
          <p14:tracePt t="25437" x="7078663" y="3906838"/>
          <p14:tracePt t="25445" x="7046913" y="3767138"/>
          <p14:tracePt t="25453" x="7027863" y="3659188"/>
          <p14:tracePt t="25460" x="6989763" y="3517900"/>
          <p14:tracePt t="25469" x="6945313" y="3390900"/>
          <p14:tracePt t="25476" x="6881813" y="3225800"/>
          <p14:tracePt t="25485" x="6792913" y="3040063"/>
          <p14:tracePt t="25493" x="6691313" y="2855913"/>
          <p14:tracePt t="25501" x="6634163" y="2752725"/>
          <p14:tracePt t="25508" x="6562725" y="2625725"/>
          <p14:tracePt t="25517" x="6505575" y="2536825"/>
          <p14:tracePt t="25524" x="6454775" y="2435225"/>
          <p14:tracePt t="25533" x="6391275" y="2351088"/>
          <p14:tracePt t="25540" x="6334125" y="2287588"/>
          <p14:tracePt t="25549" x="6283325" y="2236788"/>
          <p14:tracePt t="25556" x="6232525" y="2185988"/>
          <p14:tracePt t="25565" x="6181725" y="2135188"/>
          <p14:tracePt t="25572" x="6154738" y="2109788"/>
          <p14:tracePt t="25581" x="6129338" y="2097088"/>
          <p14:tracePt t="25587" x="6110288" y="2090738"/>
          <p14:tracePt t="25594" x="6091238" y="2084388"/>
          <p14:tracePt t="25602" x="6078538" y="2084388"/>
          <p14:tracePt t="25619" x="6065838" y="2084388"/>
          <p14:tracePt t="25627" x="6053138" y="2109788"/>
          <p14:tracePt t="25635" x="6040438" y="2160588"/>
          <p14:tracePt t="25643" x="6021388" y="2211388"/>
          <p14:tracePt t="25651" x="6008688" y="2262188"/>
          <p14:tracePt t="25658" x="5989638" y="2325688"/>
          <p14:tracePt t="25667" x="5976938" y="2384425"/>
          <p14:tracePt t="25675" x="5957888" y="2447925"/>
          <p14:tracePt t="25683" x="5945188" y="2524125"/>
          <p14:tracePt t="25690" x="5926138" y="2644775"/>
          <p14:tracePt t="25699" x="5907088" y="2765425"/>
          <p14:tracePt t="25707" x="5881688" y="2951163"/>
          <p14:tracePt t="25715" x="5862638" y="3059113"/>
          <p14:tracePt t="25722" x="5843588" y="3160713"/>
          <p14:tracePt t="25732" x="5830888" y="3282950"/>
          <p14:tracePt t="25738" x="5792788" y="3397250"/>
          <p14:tracePt t="25747" x="5767388" y="3473450"/>
          <p14:tracePt t="25755" x="5748338" y="3581400"/>
          <p14:tracePt t="25760" x="5729288" y="3678238"/>
          <p14:tracePt t="25768" x="5708650" y="3760788"/>
          <p14:tracePt t="25776" x="5695950" y="3836988"/>
          <p14:tracePt t="25784" x="5683250" y="3913188"/>
          <p14:tracePt t="25792" x="5676900" y="3976688"/>
          <p14:tracePt t="25800" x="5676900" y="4046538"/>
          <p14:tracePt t="25809" x="5695950" y="4092575"/>
          <p14:tracePt t="25817" x="5708650" y="4137025"/>
          <p14:tracePt t="25825" x="5729288" y="4175125"/>
          <p14:tracePt t="25833" x="5729288" y="4187825"/>
          <p14:tracePt t="25841" x="5729288" y="4194175"/>
          <p14:tracePt t="25849" x="5735638" y="4206875"/>
          <p14:tracePt t="26719" x="5729288" y="4200525"/>
          <p14:tracePt t="26726" x="5676900" y="4143375"/>
          <p14:tracePt t="26735" x="5594350" y="4073525"/>
          <p14:tracePt t="26742" x="5524500" y="4002088"/>
          <p14:tracePt t="26751" x="5454650" y="3944938"/>
          <p14:tracePt t="26759" x="5391150" y="3894138"/>
          <p14:tracePt t="26767" x="5321300" y="3836988"/>
          <p14:tracePt t="26772" x="5249863" y="3786188"/>
          <p14:tracePt t="26781" x="5160963" y="3735388"/>
          <p14:tracePt t="26788" x="5040313" y="3665538"/>
          <p14:tracePt t="26797" x="4913313" y="3575050"/>
          <p14:tracePt t="26804" x="4759325" y="3473450"/>
          <p14:tracePt t="26813" x="4606925" y="3365500"/>
          <p14:tracePt t="26820" x="4454525" y="3276600"/>
          <p14:tracePt t="26829" x="4319588" y="3160713"/>
          <p14:tracePt t="26836" x="4154488" y="3008313"/>
          <p14:tracePt t="26846" x="3976688" y="2881313"/>
          <p14:tracePt t="26852" x="3759200" y="2733675"/>
          <p14:tracePt t="26862" x="3549650" y="2613025"/>
          <p14:tracePt t="26869" x="3344863" y="2524125"/>
          <p14:tracePt t="26876" x="3141663" y="2435225"/>
          <p14:tracePt t="26894" x="2809875" y="2319338"/>
          <p14:tracePt t="26901" x="2676525" y="2281238"/>
          <p14:tracePt t="26908" x="2568575" y="2249488"/>
          <p14:tracePt t="26917" x="2446338" y="2224088"/>
          <p14:tracePt t="26924" x="2351088" y="2205038"/>
          <p14:tracePt t="26931" x="2255838" y="2185988"/>
          <p14:tracePt t="26938" x="2147888" y="2173288"/>
          <p14:tracePt t="26947" x="2078038" y="2154238"/>
          <p14:tracePt t="26955" x="2025650" y="2135188"/>
          <p14:tracePt t="26963" x="1955800" y="2122488"/>
          <p14:tracePt t="26970" x="1911350" y="2103438"/>
          <p14:tracePt t="26979" x="1854200" y="2090738"/>
          <p14:tracePt t="26987" x="1809750" y="2065338"/>
          <p14:tracePt t="26994" x="1758950" y="2033588"/>
          <p14:tracePt t="27003" x="1714500" y="2001838"/>
          <p14:tracePt t="27012" x="1670050" y="1982788"/>
          <p14:tracePt t="27018" x="1619250" y="1951038"/>
          <p14:tracePt t="27026" x="1573213" y="1931988"/>
          <p14:tracePt t="27035" x="1547813" y="1917700"/>
          <p14:tracePt t="27043" x="1528763" y="1905000"/>
          <p14:tracePt t="27051" x="1509713" y="1885950"/>
          <p14:tracePt t="27059" x="1477963" y="1860550"/>
          <p14:tracePt t="27067" x="1439863" y="1822450"/>
          <p14:tracePt t="27075" x="1395413" y="1771650"/>
          <p14:tracePt t="27082" x="1350963" y="1720850"/>
          <p14:tracePt t="27091" x="1319213" y="1682750"/>
          <p14:tracePt t="27097" x="1293813" y="1670050"/>
          <p14:tracePt t="27105" x="1274763" y="1657350"/>
          <p14:tracePt t="27113" x="1262063" y="1644650"/>
          <p14:tracePt t="27120" x="1243013" y="1638300"/>
          <p14:tracePt t="27129" x="1230313" y="1625600"/>
          <p14:tracePt t="27136" x="1217613" y="1612900"/>
          <p14:tracePt t="27145" x="1217613" y="1606550"/>
          <p14:tracePt t="27152" x="1211263" y="1606550"/>
          <p14:tracePt t="27173" x="1204913" y="1606550"/>
          <p14:tracePt t="27455" x="1204913" y="1612900"/>
          <p14:tracePt t="27463" x="1204913" y="1663700"/>
          <p14:tracePt t="27471" x="1192213" y="1739900"/>
          <p14:tracePt t="27479" x="1173163" y="1822450"/>
          <p14:tracePt t="27486" x="1160463" y="1931988"/>
          <p14:tracePt t="27496" x="1160463" y="1995488"/>
          <p14:tracePt t="27502" x="1160463" y="2071688"/>
          <p14:tracePt t="27508" x="1160463" y="2141538"/>
          <p14:tracePt t="27516" x="1173163" y="2211388"/>
          <p14:tracePt t="27524" x="1173163" y="2274888"/>
          <p14:tracePt t="27533" x="1173163" y="2344738"/>
          <p14:tracePt t="27541" x="1173163" y="2454275"/>
          <p14:tracePt t="27548" x="1179513" y="2555875"/>
          <p14:tracePt t="27556" x="1204913" y="2708275"/>
          <p14:tracePt t="27565" x="1223963" y="2874963"/>
          <p14:tracePt t="27572" x="1243013" y="2995613"/>
          <p14:tracePt t="27581" x="1255713" y="3173413"/>
          <p14:tracePt t="27588" x="1255713" y="3308350"/>
          <p14:tracePt t="27597" x="1255713" y="3409950"/>
          <p14:tracePt t="27605" x="1255713" y="3517900"/>
          <p14:tracePt t="27613" x="1249363" y="3587750"/>
          <p14:tracePt t="27621" x="1249363" y="3659188"/>
          <p14:tracePt t="27629" x="1249363" y="3697288"/>
          <p14:tracePt t="27636" x="1243013" y="3741738"/>
          <p14:tracePt t="27645" x="1243013" y="3786188"/>
          <p14:tracePt t="27653" x="1236663" y="3805238"/>
          <p14:tracePt t="27662" x="1236663" y="3817938"/>
          <p14:tracePt t="27666" x="1236663" y="3830638"/>
          <p14:tracePt t="27674" x="1236663" y="3836988"/>
          <p14:tracePt t="27683" x="1236663" y="3843338"/>
          <p14:tracePt t="27690" x="1230313" y="3856038"/>
          <p14:tracePt t="27699" x="1223963" y="3875088"/>
          <p14:tracePt t="27707" x="1217613" y="3894138"/>
          <p14:tracePt t="27714" x="1211263" y="3900488"/>
          <p14:tracePt t="27722" x="1204913" y="3913188"/>
          <p14:tracePt t="27730" x="1204913" y="3925888"/>
          <p14:tracePt t="27747" x="1204913" y="3938588"/>
          <p14:tracePt t="28739" x="1211263" y="3932238"/>
          <p14:tracePt t="28747" x="1223963" y="3919538"/>
          <p14:tracePt t="28754" x="1236663" y="3906838"/>
          <p14:tracePt t="28763" x="1249363" y="3868738"/>
          <p14:tracePt t="28770" x="1262063" y="3843338"/>
          <p14:tracePt t="28779" x="1281113" y="3798888"/>
          <p14:tracePt t="28786" x="1293813" y="3754438"/>
          <p14:tracePt t="28795" x="1306513" y="3709988"/>
          <p14:tracePt t="28803" x="1325563" y="3659188"/>
          <p14:tracePt t="28811" x="1338263" y="3613150"/>
          <p14:tracePt t="28818" x="1363663" y="3556000"/>
          <p14:tracePt t="28827" x="1382713" y="3498850"/>
          <p14:tracePt t="28833" x="1408113" y="3435350"/>
          <p14:tracePt t="28840" x="1427163" y="3378200"/>
          <p14:tracePt t="28849" x="1465263" y="3302000"/>
          <p14:tracePt t="28856" x="1509713" y="3232150"/>
          <p14:tracePt t="28864" x="1535113" y="3154363"/>
          <p14:tracePt t="28872" x="1566863" y="3078163"/>
          <p14:tracePt t="28881" x="1585913" y="3008313"/>
          <p14:tracePt t="28888" x="1598613" y="2944813"/>
          <p14:tracePt t="28897" x="1606550" y="2881313"/>
          <p14:tracePt t="28904" x="1619250" y="2824163"/>
          <p14:tracePt t="28913" x="1625600" y="2759075"/>
          <p14:tracePt t="28920" x="1631950" y="2695575"/>
          <p14:tracePt t="28929" x="1638300" y="2632075"/>
          <p14:tracePt t="28936" x="1638300" y="2568575"/>
          <p14:tracePt t="28945" x="1638300" y="2524125"/>
          <p14:tracePt t="28953" x="1638300" y="2479675"/>
          <p14:tracePt t="28961" x="1638300" y="2435225"/>
          <p14:tracePt t="28968" x="1638300" y="2384425"/>
          <p14:tracePt t="28977" x="1638300" y="2338388"/>
          <p14:tracePt t="28984" x="1638300" y="2281238"/>
          <p14:tracePt t="28993" x="1638300" y="2230438"/>
          <p14:tracePt t="29000" x="1638300" y="2185988"/>
          <p14:tracePt t="29010" x="1638300" y="2141538"/>
          <p14:tracePt t="29015" x="1638300" y="2097088"/>
          <p14:tracePt t="29022" x="1638300" y="2058988"/>
          <p14:tracePt t="29031" x="1657350" y="2008188"/>
          <p14:tracePt t="29038" x="1657350" y="1970088"/>
          <p14:tracePt t="29047" x="1670050" y="1931988"/>
          <p14:tracePt t="29054" x="1670050" y="1898650"/>
          <p14:tracePt t="29063" x="1670050" y="1879600"/>
          <p14:tracePt t="29070" x="1670050" y="1866900"/>
          <p14:tracePt t="29079" x="1670050" y="1854200"/>
          <p14:tracePt t="29086" x="1670050" y="1835150"/>
          <p14:tracePt t="29096" x="1670050" y="1828800"/>
          <p14:tracePt t="29102" x="1670050" y="1816100"/>
          <p14:tracePt t="29111" x="1670050" y="1809750"/>
          <p14:tracePt t="29118" x="1670050" y="1803400"/>
          <p14:tracePt t="29128" x="1670050" y="1790700"/>
          <p14:tracePt t="29135" x="1670050" y="1784350"/>
          <p14:tracePt t="29143" x="1670050" y="1771650"/>
          <p14:tracePt t="29150" x="1670050" y="1758950"/>
          <p14:tracePt t="29160" x="1670050" y="1752600"/>
          <p14:tracePt t="29164" x="1670050" y="1746250"/>
          <p14:tracePt t="29177" x="1670050" y="1739900"/>
          <p14:tracePt t="30103" x="1676400" y="1746250"/>
          <p14:tracePt t="30111" x="1701800" y="1758950"/>
          <p14:tracePt t="30118" x="1752600" y="1790700"/>
          <p14:tracePt t="30127" x="1797050" y="1803400"/>
          <p14:tracePt t="30134" x="1847850" y="1828800"/>
          <p14:tracePt t="30143" x="1892300" y="1841500"/>
          <p14:tracePt t="30150" x="1955800" y="1847850"/>
          <p14:tracePt t="30159" x="2019300" y="1860550"/>
          <p14:tracePt t="30166" x="2078038" y="1873250"/>
          <p14:tracePt t="30175" x="2135188" y="1885950"/>
          <p14:tracePt t="30183" x="2179638" y="1892300"/>
          <p14:tracePt t="30192" x="2224088" y="1898650"/>
          <p14:tracePt t="30198" x="2236788" y="1898650"/>
          <p14:tracePt t="30206" x="2262188" y="1898650"/>
          <p14:tracePt t="30215" x="2281238" y="1905000"/>
          <p14:tracePt t="30222" x="2287588" y="1905000"/>
          <p14:tracePt t="30231" x="2293938" y="1905000"/>
          <p14:tracePt t="30238" x="2300288" y="1905000"/>
          <p14:tracePt t="30299" x="2325688" y="1911350"/>
          <p14:tracePt t="30306" x="2357438" y="1911350"/>
          <p14:tracePt t="30315" x="2389188" y="1917700"/>
          <p14:tracePt t="30323" x="2414588" y="1924050"/>
          <p14:tracePt t="30331" x="2433638" y="1924050"/>
          <p14:tracePt t="30338" x="2452688" y="1924050"/>
          <p14:tracePt t="30346" x="2465388" y="1931988"/>
          <p14:tracePt t="30354" x="2478088" y="1931988"/>
          <p14:tracePt t="30363" x="2490788" y="1931988"/>
          <p14:tracePt t="30371" x="2497138" y="1931988"/>
          <p14:tracePt t="30379" x="2530475" y="1931988"/>
          <p14:tracePt t="30384" x="2587625" y="1931988"/>
          <p14:tracePt t="30393" x="2651125" y="1911350"/>
          <p14:tracePt t="30401" x="2759075" y="1905000"/>
          <p14:tracePt t="30409" x="2854325" y="1885950"/>
          <p14:tracePt t="30416" x="2955925" y="1885950"/>
          <p14:tracePt t="30425" x="3078163" y="1866900"/>
          <p14:tracePt t="30433" x="3224213" y="1847850"/>
          <p14:tracePt t="30443" x="3402013" y="1828800"/>
          <p14:tracePt t="30448" x="3587750" y="1816100"/>
          <p14:tracePt t="30456" x="3778250" y="1816100"/>
          <p14:tracePt t="30464" x="4021138" y="1803400"/>
          <p14:tracePt t="30472" x="4237038" y="1803400"/>
          <p14:tracePt t="30481" x="4460875" y="1803400"/>
          <p14:tracePt t="30488" x="4759325" y="1803400"/>
          <p14:tracePt t="30496" x="5021263" y="1790700"/>
          <p14:tracePt t="30504" x="5359400" y="1746250"/>
          <p14:tracePt t="30512" x="5670550" y="1720850"/>
          <p14:tracePt t="30520" x="5913438" y="1689100"/>
          <p14:tracePt t="30528" x="6129338" y="1689100"/>
          <p14:tracePt t="30536" x="6308725" y="1689100"/>
          <p14:tracePt t="30545" x="6467475" y="1695450"/>
          <p14:tracePt t="30550" x="6569075" y="1714500"/>
          <p14:tracePt t="30559" x="6665913" y="1720850"/>
          <p14:tracePt t="30567" x="6754813" y="1739900"/>
          <p14:tracePt t="30576" x="6818313" y="1746250"/>
          <p14:tracePt t="30582" x="6875463" y="1746250"/>
          <p14:tracePt t="30592" x="6907213" y="1752600"/>
          <p14:tracePt t="30598" x="6951663" y="1752600"/>
          <p14:tracePt t="30606" x="6958013" y="1752600"/>
          <p14:tracePt t="30615" x="6970713" y="1752600"/>
          <p14:tracePt t="30622" x="6983413" y="1758950"/>
          <p14:tracePt t="30675" x="6983413" y="1765300"/>
          <p14:tracePt t="30713" x="6989763" y="1765300"/>
          <p14:tracePt t="30737" x="6989763" y="1771650"/>
          <p14:tracePt t="31429" x="6989763" y="1765300"/>
          <p14:tracePt t="31437" x="6989763" y="1752600"/>
          <p14:tracePt t="31445" x="6989763" y="1746250"/>
          <p14:tracePt t="38909" x="6989763" y="1739900"/>
          <p14:tracePt t="41625" x="6977063" y="1727200"/>
          <p14:tracePt t="41633" x="6894513" y="1657350"/>
          <p14:tracePt t="41639" x="6761163" y="1581150"/>
          <p14:tracePt t="41647" x="6619875" y="1517650"/>
          <p14:tracePt t="41654" x="6423025" y="1439863"/>
          <p14:tracePt t="41663" x="6289675" y="1401763"/>
          <p14:tracePt t="41671" x="6167438" y="1350963"/>
          <p14:tracePt t="41679" x="6072188" y="1306513"/>
          <p14:tracePt t="41687" x="5976938" y="1262063"/>
          <p14:tracePt t="41695" x="5888038" y="1236663"/>
          <p14:tracePt t="41702" x="5811838" y="1217613"/>
          <p14:tracePt t="41710" x="5716588" y="1192213"/>
          <p14:tracePt t="41718" x="5588000" y="1166813"/>
          <p14:tracePt t="41726" x="5422900" y="1135063"/>
          <p14:tracePt t="41735" x="5256213" y="1109663"/>
          <p14:tracePt t="41742" x="5053013" y="1069975"/>
          <p14:tracePt t="41751" x="4811713" y="1006475"/>
          <p14:tracePt t="41758" x="4587875" y="981075"/>
          <p14:tracePt t="41767" x="4365625" y="968375"/>
          <p14:tracePt t="41774" x="4186238" y="955675"/>
          <p14:tracePt t="41783" x="4002088" y="936625"/>
          <p14:tracePt t="41790" x="3816350" y="911225"/>
          <p14:tracePt t="41797" x="3651250" y="892175"/>
          <p14:tracePt t="41804" x="3467100" y="854075"/>
          <p14:tracePt t="41813" x="3262313" y="828675"/>
          <p14:tracePt t="41820" x="3078163" y="809625"/>
          <p14:tracePt t="41829" x="2898775" y="796925"/>
          <p14:tracePt t="41837" x="2778125" y="790575"/>
          <p14:tracePt t="41845" x="2676525" y="790575"/>
          <p14:tracePt t="41853" x="2568575" y="790575"/>
          <p14:tracePt t="41861" x="2465388" y="796925"/>
          <p14:tracePt t="41869" x="2357438" y="809625"/>
          <p14:tracePt t="41877" x="2243138" y="815975"/>
          <p14:tracePt t="41885" x="2090738" y="835025"/>
          <p14:tracePt t="41899" x="1905000" y="860425"/>
          <p14:tracePt t="41901" x="1720850" y="885825"/>
          <p14:tracePt t="41908" x="1579563" y="904875"/>
          <p14:tracePt t="41917" x="1458913" y="923925"/>
          <p14:tracePt t="41924" x="1370013" y="936625"/>
          <p14:tracePt t="41934" x="1293813" y="955675"/>
          <p14:tracePt t="41940" x="1230313" y="987425"/>
          <p14:tracePt t="41949" x="1192213" y="1019175"/>
          <p14:tracePt t="41957" x="1154113" y="1050925"/>
          <p14:tracePt t="41962" x="1127125" y="1090613"/>
          <p14:tracePt t="41971" x="1114425" y="1109663"/>
          <p14:tracePt t="41978" x="1101725" y="1122363"/>
          <p14:tracePt t="41987" x="1095375" y="1135063"/>
          <p14:tracePt t="41995" x="1082675" y="1154113"/>
          <p14:tracePt t="42003" x="1069975" y="1179513"/>
          <p14:tracePt t="42010" x="1050925" y="1217613"/>
          <p14:tracePt t="42019" x="1038225" y="1262063"/>
          <p14:tracePt t="42026" x="1031875" y="1306513"/>
          <p14:tracePt t="42034" x="1031875" y="1357313"/>
          <p14:tracePt t="42042" x="1031875" y="1414463"/>
          <p14:tracePt t="42051" x="1031875" y="1458913"/>
          <p14:tracePt t="42058" x="1044575" y="1504950"/>
          <p14:tracePt t="42067" x="1063625" y="1543050"/>
          <p14:tracePt t="42074" x="1076325" y="1574800"/>
          <p14:tracePt t="42084" x="1101725" y="1625600"/>
          <p14:tracePt t="42090" x="1127125" y="1663700"/>
          <p14:tracePt t="42099" x="1160463" y="1689100"/>
          <p14:tracePt t="42106" x="1204913" y="1720850"/>
          <p14:tracePt t="42115" x="1255713" y="1752600"/>
          <p14:tracePt t="42123" x="1306513" y="1797050"/>
          <p14:tracePt t="42132" x="1350963" y="1835150"/>
          <p14:tracePt t="42138" x="1408113" y="1866900"/>
          <p14:tracePt t="42144" x="1465263" y="1892300"/>
          <p14:tracePt t="42153" x="1535113" y="1911350"/>
          <p14:tracePt t="42160" x="1598613" y="1924050"/>
          <p14:tracePt t="42168" x="1663700" y="1944688"/>
          <p14:tracePt t="42178" x="1733550" y="1957388"/>
          <p14:tracePt t="42185" x="1790700" y="1976438"/>
          <p14:tracePt t="42193" x="1841500" y="1989138"/>
          <p14:tracePt t="42201" x="1879600" y="1995488"/>
          <p14:tracePt t="42211" x="1911350" y="2001838"/>
          <p14:tracePt t="42219" x="1930400" y="2001838"/>
          <p14:tracePt t="42226" x="1949450" y="2001838"/>
          <p14:tracePt t="42234" x="1955800" y="2001838"/>
          <p14:tracePt t="42243" x="1968500" y="1989138"/>
          <p14:tracePt t="42253" x="1981200" y="1982788"/>
          <p14:tracePt t="42261" x="1987550" y="1970088"/>
          <p14:tracePt t="42269" x="1993900" y="1970088"/>
          <p14:tracePt t="42276" x="2006600" y="1957388"/>
          <p14:tracePt t="42284" x="2019300" y="1938338"/>
          <p14:tracePt t="42294" x="2032000" y="1917700"/>
          <p14:tracePt t="42302" x="2044700" y="1898650"/>
          <p14:tracePt t="42310" x="2058988" y="1873250"/>
          <p14:tracePt t="42318" x="2071688" y="1860550"/>
          <p14:tracePt t="42326" x="2078038" y="1841500"/>
          <p14:tracePt t="42337" x="2084388" y="1816100"/>
          <p14:tracePt t="42344" x="2090738" y="1790700"/>
          <p14:tracePt t="42353" x="2090738" y="1771650"/>
          <p14:tracePt t="42361" x="2090738" y="1758950"/>
          <p14:tracePt t="42368" x="2084388" y="1733550"/>
          <p14:tracePt t="42374" x="2078038" y="1714500"/>
          <p14:tracePt t="42383" x="2065338" y="1695450"/>
          <p14:tracePt t="42390" x="2044700" y="1670050"/>
          <p14:tracePt t="42399" x="2032000" y="1657350"/>
          <p14:tracePt t="42406" x="2012950" y="1644650"/>
          <p14:tracePt t="42415" x="2000250" y="1638300"/>
          <p14:tracePt t="42422" x="1981200" y="1625600"/>
          <p14:tracePt t="42431" x="1968500" y="1612900"/>
          <p14:tracePt t="42438" x="1955800" y="1600200"/>
          <p14:tracePt t="42447" x="1936750" y="1600200"/>
          <p14:tracePt t="42454" x="1911350" y="1593850"/>
          <p14:tracePt t="42464" x="1892300" y="1593850"/>
          <p14:tracePt t="42470" x="1860550" y="1593850"/>
          <p14:tracePt t="42479" x="1816100" y="1593850"/>
          <p14:tracePt t="42486" x="1771650" y="1593850"/>
          <p14:tracePt t="42494" x="1746250" y="1593850"/>
          <p14:tracePt t="42503" x="1727200" y="1593850"/>
          <p14:tracePt t="42510" x="1701800" y="1593850"/>
          <p14:tracePt t="42518" x="1676400" y="1593850"/>
          <p14:tracePt t="42526" x="1663700" y="1593850"/>
          <p14:tracePt t="42534" x="1651000" y="1593850"/>
          <p14:tracePt t="42543" x="1638300" y="1593850"/>
          <p14:tracePt t="42549" x="1625600" y="1593850"/>
          <p14:tracePt t="42568" x="1619250" y="1593850"/>
          <p14:tracePt t="42576" x="1612900" y="1593850"/>
          <p14:tracePt t="42584" x="1606550" y="1593850"/>
          <p14:tracePt t="42592" x="1592263" y="1593850"/>
          <p14:tracePt t="42600" x="1573213" y="1600200"/>
          <p14:tracePt t="42608" x="1547813" y="1606550"/>
          <p14:tracePt t="42617" x="1522413" y="1619250"/>
          <p14:tracePt t="42624" x="1490663" y="1631950"/>
          <p14:tracePt t="42633" x="1452563" y="1638300"/>
          <p14:tracePt t="42640" x="1408113" y="1657350"/>
          <p14:tracePt t="42649" x="1376363" y="1663700"/>
          <p14:tracePt t="42657" x="1331913" y="1663700"/>
          <p14:tracePt t="42665" x="1306513" y="1670050"/>
          <p14:tracePt t="42672" x="1281113" y="1670050"/>
          <p14:tracePt t="42680" x="1262063" y="1670050"/>
          <p14:tracePt t="42689" x="1249363" y="1676400"/>
          <p14:tracePt t="42697" x="1236663" y="1676400"/>
          <p14:tracePt t="42704" x="1230313" y="1682750"/>
          <p14:tracePt t="42710" x="1223963" y="1682750"/>
          <p14:tracePt t="42723" x="1217613" y="1689100"/>
          <p14:tracePt t="42754" x="1217613" y="1695450"/>
          <p14:tracePt t="42763" x="1211263" y="1701800"/>
          <p14:tracePt t="42771" x="1204913" y="1727200"/>
          <p14:tracePt t="42779" x="1204913" y="1758950"/>
          <p14:tracePt t="42787" x="1198563" y="1797050"/>
          <p14:tracePt t="42795" x="1192213" y="1841500"/>
          <p14:tracePt t="42803" x="1192213" y="1885950"/>
          <p14:tracePt t="42810" x="1211263" y="1931988"/>
          <p14:tracePt t="42819" x="1223963" y="1976438"/>
          <p14:tracePt t="42826" x="1236663" y="2014538"/>
          <p14:tracePt t="42835" x="1255713" y="2058988"/>
          <p14:tracePt t="42842" x="1287463" y="2097088"/>
          <p14:tracePt t="42850" x="1325563" y="2135188"/>
          <p14:tracePt t="42858" x="1370013" y="2173288"/>
          <p14:tracePt t="42867" x="1420813" y="2205038"/>
          <p14:tracePt t="42874" x="1465263" y="2230438"/>
          <p14:tracePt t="42882" x="1516063" y="2243138"/>
          <p14:tracePt t="42888" x="1560513" y="2262188"/>
          <p14:tracePt t="42897" x="1625600" y="2274888"/>
          <p14:tracePt t="42904" x="1682750" y="2293938"/>
          <p14:tracePt t="42914" x="1746250" y="2300288"/>
          <p14:tracePt t="42920" x="1797050" y="2300288"/>
          <p14:tracePt t="42930" x="1854200" y="2300288"/>
          <p14:tracePt t="42938" x="1905000" y="2300288"/>
          <p14:tracePt t="42947" x="1962150" y="2300288"/>
          <p14:tracePt t="42954" x="2006600" y="2293938"/>
          <p14:tracePt t="42964" x="2038350" y="2287588"/>
          <p14:tracePt t="42970" x="2051050" y="2274888"/>
          <p14:tracePt t="42981" x="2065338" y="2268538"/>
          <p14:tracePt t="42988" x="2071688" y="2262188"/>
          <p14:tracePt t="42997" x="2078038" y="2262188"/>
          <p14:tracePt t="43009" x="2084388" y="2255838"/>
          <p14:tracePt t="43017" x="2084388" y="2249488"/>
          <p14:tracePt t="43025" x="2090738" y="2243138"/>
          <p14:tracePt t="43033" x="2097088" y="2243138"/>
          <p14:tracePt t="43040" x="2103438" y="2230438"/>
          <p14:tracePt t="43050" x="2109788" y="2224088"/>
          <p14:tracePt t="43065" x="2116138" y="2211388"/>
          <p14:tracePt t="43072" x="2122488" y="2205038"/>
          <p14:tracePt t="43092" x="2122488" y="2198688"/>
          <p14:tracePt t="43199" x="2128838" y="2185988"/>
          <p14:tracePt t="43206" x="2141538" y="2179638"/>
          <p14:tracePt t="43215" x="2147888" y="2166938"/>
          <p14:tracePt t="43222" x="2154238" y="2147888"/>
          <p14:tracePt t="43231" x="2166938" y="2116138"/>
          <p14:tracePt t="43238" x="2173288" y="2084388"/>
          <p14:tracePt t="43247" x="2173288" y="2046288"/>
          <p14:tracePt t="43254" x="2173288" y="2001838"/>
          <p14:tracePt t="43263" x="2154238" y="1957388"/>
          <p14:tracePt t="43270" x="2135188" y="1911350"/>
          <p14:tracePt t="43280" x="2103438" y="1860550"/>
          <p14:tracePt t="43286" x="2051050" y="1809750"/>
          <p14:tracePt t="43292" x="2012950" y="1765300"/>
          <p14:tracePt t="43300" x="1962150" y="1708150"/>
          <p14:tracePt t="43308" x="1911350" y="1663700"/>
          <p14:tracePt t="43317" x="1866900" y="1651000"/>
          <p14:tracePt t="43325" x="1828800" y="1631950"/>
          <p14:tracePt t="43333" x="1784350" y="1619250"/>
          <p14:tracePt t="43340" x="1739900" y="1606550"/>
          <p14:tracePt t="43349" x="1714500" y="1600200"/>
          <p14:tracePt t="43356" x="1689100" y="1593850"/>
          <p14:tracePt t="43365" x="1663700" y="1593850"/>
          <p14:tracePt t="43372" x="1657350" y="1593850"/>
          <p14:tracePt t="43381" x="1638300" y="1593850"/>
          <p14:tracePt t="43389" x="1619250" y="1593850"/>
          <p14:tracePt t="43396" x="1606550" y="1593850"/>
          <p14:tracePt t="43405" x="1592263" y="1600200"/>
          <p14:tracePt t="43414" x="1566863" y="1606550"/>
          <p14:tracePt t="43420" x="1541463" y="1619250"/>
          <p14:tracePt t="43430" x="1516063" y="1638300"/>
          <p14:tracePt t="43436" x="1465263" y="1651000"/>
          <p14:tracePt t="43443" x="1439863" y="1663700"/>
          <p14:tracePt t="43450" x="1414463" y="1682750"/>
          <p14:tracePt t="43458" x="1376363" y="1714500"/>
          <p14:tracePt t="43467" x="1350963" y="1746250"/>
          <p14:tracePt t="43474" x="1338263" y="1758950"/>
          <p14:tracePt t="43483" x="1325563" y="1778000"/>
          <p14:tracePt t="43491" x="1312863" y="1797050"/>
          <p14:tracePt t="43499" x="1306513" y="1809750"/>
          <p14:tracePt t="43506" x="1300163" y="1816100"/>
          <p14:tracePt t="43515" x="1300163" y="1835150"/>
          <p14:tracePt t="43523" x="1300163" y="1854200"/>
          <p14:tracePt t="43531" x="1300163" y="1866900"/>
          <p14:tracePt t="43538" x="1312863" y="1885950"/>
          <p14:tracePt t="43547" x="1325563" y="1898650"/>
          <p14:tracePt t="43554" x="1338263" y="1917700"/>
          <p14:tracePt t="43564" x="1344613" y="1938338"/>
          <p14:tracePt t="43570" x="1363663" y="1957388"/>
          <p14:tracePt t="43579" x="1376363" y="1982788"/>
          <p14:tracePt t="43586" x="1408113" y="2008188"/>
          <p14:tracePt t="43595" x="1452563" y="2033588"/>
          <p14:tracePt t="43603" x="1490663" y="2052638"/>
          <p14:tracePt t="43610" x="1535113" y="2071688"/>
          <p14:tracePt t="43617" x="1573213" y="2084388"/>
          <p14:tracePt t="43624" x="1619250" y="2097088"/>
          <p14:tracePt t="43633" x="1663700" y="2116138"/>
          <p14:tracePt t="43640" x="1708150" y="2122488"/>
          <p14:tracePt t="43649" x="1752600" y="2128838"/>
          <p14:tracePt t="43656" x="1803400" y="2147888"/>
          <p14:tracePt t="43665" x="1847850" y="2154238"/>
          <p14:tracePt t="43672" x="1892300" y="2160588"/>
          <p14:tracePt t="43682" x="1930400" y="2160588"/>
          <p14:tracePt t="43689" x="1968500" y="2160588"/>
          <p14:tracePt t="43697" x="1987550" y="2160588"/>
          <p14:tracePt t="43704" x="2000250" y="2166938"/>
          <p14:tracePt t="43713" x="2019300" y="2166938"/>
          <p14:tracePt t="43720" x="2025650" y="2166938"/>
          <p14:tracePt t="43729" x="2032000" y="2166938"/>
          <p14:tracePt t="44455" x="2038350" y="2166938"/>
          <p14:tracePt t="44474" x="2078038" y="2154238"/>
          <p14:tracePt t="44483" x="2128838" y="2122488"/>
          <p14:tracePt t="44492" x="2141538" y="2109788"/>
          <p14:tracePt t="44501" x="2147888" y="2097088"/>
          <p14:tracePt t="44508" x="2160588" y="2090738"/>
          <p14:tracePt t="44516" x="2173288" y="2078038"/>
          <p14:tracePt t="44524" x="2185988" y="2065338"/>
          <p14:tracePt t="44532" x="2185988" y="2058988"/>
          <p14:tracePt t="44542" x="2198688" y="2052638"/>
          <p14:tracePt t="44550" x="2211388" y="2039938"/>
          <p14:tracePt t="44558" x="2217738" y="2027238"/>
          <p14:tracePt t="44566" x="2224088" y="2008188"/>
          <p14:tracePt t="44576" x="2224088" y="2001838"/>
          <p14:tracePt t="44585" x="2230438" y="1982788"/>
          <p14:tracePt t="44592" x="2230438" y="1963738"/>
          <p14:tracePt t="44600" x="2236788" y="1951038"/>
          <p14:tracePt t="44608" x="2236788" y="1931988"/>
          <p14:tracePt t="44616" x="2236788" y="1917700"/>
          <p14:tracePt t="44624" x="2236788" y="1898650"/>
          <p14:tracePt t="44632" x="2230438" y="1885950"/>
          <p14:tracePt t="44640" x="2224088" y="1866900"/>
          <p14:tracePt t="44648" x="2211388" y="1854200"/>
          <p14:tracePt t="44656" x="2205038" y="1841500"/>
          <p14:tracePt t="44665" x="2198688" y="1835150"/>
          <p14:tracePt t="44672" x="2185988" y="1822450"/>
          <p14:tracePt t="44682" x="2179638" y="1809750"/>
          <p14:tracePt t="44688" x="2173288" y="1797050"/>
          <p14:tracePt t="44697" x="2160588" y="1790700"/>
          <p14:tracePt t="44704" x="2147888" y="1778000"/>
          <p14:tracePt t="44713" x="2135188" y="1765300"/>
          <p14:tracePt t="44721" x="2109788" y="1752600"/>
          <p14:tracePt t="44729" x="2065338" y="1727200"/>
          <p14:tracePt t="44737" x="2019300" y="1714500"/>
          <p14:tracePt t="44746" x="1974850" y="1701800"/>
          <p14:tracePt t="44753" x="1924050" y="1682750"/>
          <p14:tracePt t="44761" x="1873250" y="1670050"/>
          <p14:tracePt t="44768" x="1822450" y="1651000"/>
          <p14:tracePt t="44776" x="1778000" y="1644650"/>
          <p14:tracePt t="44783" x="1733550" y="1631950"/>
          <p14:tracePt t="44790" x="1708150" y="1625600"/>
          <p14:tracePt t="44798" x="1695450" y="1619250"/>
          <p14:tracePt t="44806" x="1682750" y="1612900"/>
          <p14:tracePt t="44815" x="1670050" y="1606550"/>
          <p14:tracePt t="44822" x="1657350" y="1600200"/>
          <p14:tracePt t="44838" x="1651000" y="1600200"/>
          <p14:tracePt t="44854" x="1644650" y="1600200"/>
          <p14:tracePt t="44870" x="1631950" y="1593850"/>
          <p14:tracePt t="44879" x="1619250" y="1587500"/>
          <p14:tracePt t="44887" x="1612900" y="1587500"/>
          <p14:tracePt t="44896" x="1598613" y="1581150"/>
          <p14:tracePt t="44902" x="1585913" y="1574800"/>
          <p14:tracePt t="44912" x="1579563" y="1574800"/>
          <p14:tracePt t="44919" x="1566863" y="1574800"/>
          <p14:tracePt t="44927" x="1560513" y="1574800"/>
          <p14:tracePt t="44935" x="1547813" y="1574800"/>
          <p14:tracePt t="44940" x="1535113" y="1574800"/>
          <p14:tracePt t="44948" x="1528763" y="1574800"/>
          <p14:tracePt t="44956" x="1516063" y="1587500"/>
          <p14:tracePt t="44964" x="1503363" y="1593850"/>
          <p14:tracePt t="44972" x="1490663" y="1606550"/>
          <p14:tracePt t="44981" x="1484313" y="1612900"/>
          <p14:tracePt t="44988" x="1471613" y="1625600"/>
          <p14:tracePt t="44997" x="1465263" y="1638300"/>
          <p14:tracePt t="45004" x="1458913" y="1651000"/>
          <p14:tracePt t="45013" x="1452563" y="1657350"/>
          <p14:tracePt t="45020" x="1439863" y="1670050"/>
          <p14:tracePt t="45028" x="1433513" y="1682750"/>
          <p14:tracePt t="45036" x="1420813" y="1701800"/>
          <p14:tracePt t="45046" x="1408113" y="1708150"/>
          <p14:tracePt t="45052" x="1401763" y="1720850"/>
          <p14:tracePt t="45062" x="1395413" y="1733550"/>
          <p14:tracePt t="45068" x="1389063" y="1746250"/>
          <p14:tracePt t="45078" x="1382713" y="1752600"/>
          <p14:tracePt t="45084" x="1376363" y="1765300"/>
          <p14:tracePt t="45092" x="1370013" y="1778000"/>
          <p14:tracePt t="45098" x="1363663" y="1784350"/>
          <p14:tracePt t="45106" x="1357313" y="1797050"/>
          <p14:tracePt t="45115" x="1357313" y="1809750"/>
          <p14:tracePt t="45122" x="1350963" y="1816100"/>
          <p14:tracePt t="45131" x="1350963" y="1828800"/>
          <p14:tracePt t="45138" x="1350963" y="1841500"/>
          <p14:tracePt t="45147" x="1350963" y="1847850"/>
          <p14:tracePt t="45154" x="1350963" y="1860550"/>
          <p14:tracePt t="45163" x="1357313" y="1873250"/>
          <p14:tracePt t="45170" x="1363663" y="1879600"/>
          <p14:tracePt t="45179" x="1376363" y="1892300"/>
          <p14:tracePt t="45186" x="1389063" y="1905000"/>
          <p14:tracePt t="45196" x="1395413" y="1917700"/>
          <p14:tracePt t="45202" x="1408113" y="1924050"/>
          <p14:tracePt t="45212" x="1420813" y="1938338"/>
          <p14:tracePt t="45219" x="1433513" y="1951038"/>
          <p14:tracePt t="45227" x="1439863" y="1963738"/>
          <p14:tracePt t="45234" x="1446213" y="1970088"/>
          <p14:tracePt t="45242" x="1458913" y="1989138"/>
          <p14:tracePt t="45250" x="1471613" y="2008188"/>
          <p14:tracePt t="45259" x="1484313" y="2020888"/>
          <p14:tracePt t="45266" x="1497013" y="2033588"/>
          <p14:tracePt t="45272" x="1503363" y="2039938"/>
          <p14:tracePt t="45281" x="1516063" y="2052638"/>
          <p14:tracePt t="45288" x="1528763" y="2065338"/>
          <p14:tracePt t="45297" x="1541463" y="2078038"/>
          <p14:tracePt t="45306" x="1547813" y="2084388"/>
          <p14:tracePt t="45315" x="1560513" y="2084388"/>
          <p14:tracePt t="45322" x="1566863" y="2090738"/>
          <p14:tracePt t="45331" x="1573213" y="2097088"/>
          <p14:tracePt t="45336" x="1573213" y="2103438"/>
          <p14:tracePt t="45357" x="1579563" y="2109788"/>
          <p14:tracePt t="45364" x="1579563" y="2116138"/>
          <p14:tracePt t="45457" x="1579563" y="2109788"/>
          <p14:tracePt t="45627" x="1579563" y="2103438"/>
          <p14:tracePt t="49299" x="1585913" y="2103438"/>
          <p14:tracePt t="49318" x="1625600" y="2116138"/>
          <p14:tracePt t="49327" x="1663700" y="2135188"/>
          <p14:tracePt t="49334" x="1670050" y="2135188"/>
          <p14:tracePt t="49485" x="1676400" y="2135188"/>
          <p14:tracePt t="49496" x="1682750" y="2135188"/>
          <p14:tracePt t="49504" x="1695450" y="2122488"/>
          <p14:tracePt t="49512" x="1708150" y="2097088"/>
          <p14:tracePt t="49521" x="1720850" y="2052638"/>
          <p14:tracePt t="49528" x="1733550" y="2014538"/>
          <p14:tracePt t="49536" x="1746250" y="1989138"/>
          <p14:tracePt t="49544" x="1758950" y="1963738"/>
          <p14:tracePt t="49552" x="1771650" y="1944688"/>
          <p14:tracePt t="49562" x="1784350" y="1911350"/>
          <p14:tracePt t="49570" x="1790700" y="1892300"/>
          <p14:tracePt t="49578" x="1803400" y="1866900"/>
          <p14:tracePt t="49586" x="1816100" y="1854200"/>
          <p14:tracePt t="49595" x="1822450" y="1841500"/>
          <p14:tracePt t="49604" x="1835150" y="1822450"/>
          <p14:tracePt t="49613" x="1847850" y="1803400"/>
          <p14:tracePt t="49620" x="1847850" y="1797050"/>
          <p14:tracePt t="49629" x="1847850" y="1784350"/>
          <p14:tracePt t="49636" x="1847850" y="1765300"/>
          <p14:tracePt t="49646" x="1847850" y="1746250"/>
          <p14:tracePt t="49654" x="1847850" y="1701800"/>
          <p14:tracePt t="49662" x="1835150" y="1657350"/>
          <p14:tracePt t="49670" x="1822450" y="1612900"/>
          <p14:tracePt t="49679" x="1809750" y="1574800"/>
          <p14:tracePt t="49686" x="1790700" y="1530350"/>
          <p14:tracePt t="49695" x="1778000" y="1511300"/>
          <p14:tracePt t="49702" x="1765300" y="1497013"/>
          <p14:tracePt t="49710" x="1746250" y="1490663"/>
          <p14:tracePt t="49716" x="1727200" y="1477963"/>
          <p14:tracePt t="49725" x="1714500" y="1471613"/>
          <p14:tracePt t="49733" x="1689100" y="1465263"/>
          <p14:tracePt t="49741" x="1663700" y="1458913"/>
          <p14:tracePt t="49748" x="1631950" y="1458913"/>
          <p14:tracePt t="49758" x="1612900" y="1458913"/>
          <p14:tracePt t="49764" x="1592263" y="1458913"/>
          <p14:tracePt t="49773" x="1560513" y="1471613"/>
          <p14:tracePt t="49780" x="1522413" y="1484313"/>
          <p14:tracePt t="49789" x="1477963" y="1504950"/>
          <p14:tracePt t="49796" x="1433513" y="1517650"/>
          <p14:tracePt t="49804" x="1382713" y="1530350"/>
          <p14:tracePt t="49813" x="1344613" y="1555750"/>
          <p14:tracePt t="49820" x="1319213" y="1574800"/>
          <p14:tracePt t="49829" x="1306513" y="1600200"/>
          <p14:tracePt t="49836" x="1281113" y="1625600"/>
          <p14:tracePt t="49844" x="1268413" y="1638300"/>
          <p14:tracePt t="49854" x="1255713" y="1663700"/>
          <p14:tracePt t="49861" x="1243013" y="1676400"/>
          <p14:tracePt t="49868" x="1230313" y="1701800"/>
          <p14:tracePt t="49875" x="1217613" y="1720850"/>
          <p14:tracePt t="49882" x="1204913" y="1746250"/>
          <p14:tracePt t="49891" x="1192213" y="1771650"/>
          <p14:tracePt t="49898" x="1179513" y="1816100"/>
          <p14:tracePt t="49907" x="1173163" y="1860550"/>
          <p14:tracePt t="49914" x="1173163" y="1905000"/>
          <p14:tracePt t="49923" x="1173163" y="1951038"/>
          <p14:tracePt t="49930" x="1173163" y="1995488"/>
          <p14:tracePt t="49938" x="1173163" y="2027238"/>
          <p14:tracePt t="49946" x="1185863" y="2071688"/>
          <p14:tracePt t="49955" x="1211263" y="2109788"/>
          <p14:tracePt t="49963" x="1249363" y="2160588"/>
          <p14:tracePt t="49970" x="1300163" y="2198688"/>
          <p14:tracePt t="49978" x="1357313" y="2224088"/>
          <p14:tracePt t="49986" x="1408113" y="2236788"/>
          <p14:tracePt t="49994" x="1465263" y="2255838"/>
          <p14:tracePt t="50002" x="1528763" y="2262188"/>
          <p14:tracePt t="50010" x="1625600" y="2274888"/>
          <p14:tracePt t="50018" x="1714500" y="2274888"/>
          <p14:tracePt t="50027" x="1809750" y="2268538"/>
          <p14:tracePt t="50036" x="1873250" y="2255838"/>
          <p14:tracePt t="50044" x="1949450" y="2236788"/>
          <p14:tracePt t="50052" x="2006600" y="2217738"/>
          <p14:tracePt t="50060" x="2051050" y="2205038"/>
          <p14:tracePt t="50068" x="2078038" y="2185988"/>
          <p14:tracePt t="50079" x="2097088" y="2166938"/>
          <p14:tracePt t="50086" x="2116138" y="2141538"/>
          <p14:tracePt t="50094" x="2135188" y="2109788"/>
          <p14:tracePt t="50102" x="2135188" y="2097088"/>
          <p14:tracePt t="50110" x="2135188" y="2071688"/>
          <p14:tracePt t="50120" x="2135188" y="2052638"/>
          <p14:tracePt t="50128" x="2135188" y="2039938"/>
          <p14:tracePt t="50136" x="2135188" y="2027238"/>
          <p14:tracePt t="50144" x="2135188" y="2014538"/>
          <p14:tracePt t="50152" x="2135188" y="2008188"/>
          <p14:tracePt t="50161" x="2122488" y="1995488"/>
          <p14:tracePt t="50168" x="2116138" y="1989138"/>
          <p14:tracePt t="50176" x="2109788" y="1982788"/>
          <p14:tracePt t="50184" x="2103438" y="1976438"/>
          <p14:tracePt t="50193" x="2097088" y="1970088"/>
          <p14:tracePt t="50200" x="2097088" y="1963738"/>
          <p14:tracePt t="50212" x="2090738" y="1963738"/>
          <p14:tracePt t="79266" x="2090738" y="1982788"/>
          <p14:tracePt t="79274" x="2090738" y="2014538"/>
          <p14:tracePt t="79283" x="2090738" y="2046288"/>
          <p14:tracePt t="79291" x="2090738" y="2084388"/>
          <p14:tracePt t="79299" x="2090738" y="2122488"/>
          <p14:tracePt t="79306" x="2090738" y="2166938"/>
          <p14:tracePt t="79316" x="2090738" y="2211388"/>
          <p14:tracePt t="79322" x="2090738" y="2255838"/>
          <p14:tracePt t="79331" x="2090738" y="2300288"/>
          <p14:tracePt t="79336" x="2078038" y="2338388"/>
          <p14:tracePt t="79346" x="2065338" y="2384425"/>
          <p14:tracePt t="79353" x="2044700" y="2441575"/>
          <p14:tracePt t="79360" x="2032000" y="2486025"/>
          <p14:tracePt t="79368" x="2032000" y="2530475"/>
          <p14:tracePt t="79376" x="2032000" y="2568575"/>
          <p14:tracePt t="79384" x="2032000" y="2600325"/>
          <p14:tracePt t="79392" x="2032000" y="2638425"/>
          <p14:tracePt t="79400" x="2038350" y="2682875"/>
          <p14:tracePt t="79408" x="2051050" y="2727325"/>
          <p14:tracePt t="79416" x="2065338" y="2784475"/>
          <p14:tracePt t="79424" x="2078038" y="2849563"/>
          <p14:tracePt t="79433" x="2097088" y="2913063"/>
          <p14:tracePt t="79440" x="2122488" y="2982913"/>
          <p14:tracePt t="79449" x="2154238" y="3052763"/>
          <p14:tracePt t="79456" x="2198688" y="3116263"/>
          <p14:tracePt t="79465" x="2230438" y="3173413"/>
          <p14:tracePt t="79472" x="2274888" y="3238500"/>
          <p14:tracePt t="79482" x="2312988" y="3295650"/>
          <p14:tracePt t="79486" x="2363788" y="3352800"/>
          <p14:tracePt t="79495" x="2401888" y="3390900"/>
          <p14:tracePt t="79502" x="2439988" y="3416300"/>
          <p14:tracePt t="79510" x="2465388" y="3429000"/>
          <p14:tracePt t="79518" x="2503488" y="3435350"/>
          <p14:tracePt t="79526" x="2555875" y="3435350"/>
          <p14:tracePt t="79534" x="2613025" y="3422650"/>
          <p14:tracePt t="79542" x="2676525" y="3397250"/>
          <p14:tracePt t="79550" x="2746375" y="3346450"/>
          <p14:tracePt t="79558" x="2816225" y="3308350"/>
          <p14:tracePt t="79566" x="2886075" y="3251200"/>
          <p14:tracePt t="79574" x="2949575" y="3219450"/>
          <p14:tracePt t="79583" x="3021013" y="3173413"/>
          <p14:tracePt t="79591" x="3090863" y="3148013"/>
          <p14:tracePt t="79599" x="3135313" y="3135313"/>
          <p14:tracePt t="79606" x="3167063" y="3128963"/>
          <p14:tracePt t="79615" x="3211513" y="3122613"/>
          <p14:tracePt t="79622" x="3249613" y="3116263"/>
          <p14:tracePt t="79631" x="3268663" y="3109913"/>
          <p14:tracePt t="79638" x="3287713" y="3097213"/>
          <p14:tracePt t="79646" x="3300413" y="3097213"/>
          <p14:tracePt t="79654" x="3313113" y="3090863"/>
          <p14:tracePt t="79782" x="3313113" y="3084513"/>
          <p14:tracePt t="83056" x="3268663" y="3033713"/>
          <p14:tracePt t="83064" x="3198813" y="2957513"/>
          <p14:tracePt t="83072" x="3116263" y="2836863"/>
          <p14:tracePt t="83080" x="3033713" y="2720975"/>
          <p14:tracePt t="83088" x="2955925" y="2632075"/>
          <p14:tracePt t="83096" x="2905125" y="2562225"/>
          <p14:tracePt t="83104" x="2860675" y="2492375"/>
          <p14:tracePt t="83113" x="2847975" y="2435225"/>
          <p14:tracePt t="83120" x="2822575" y="2397125"/>
          <p14:tracePt t="83130" x="2797175" y="2371725"/>
          <p14:tracePt t="83136" x="2759075" y="2359025"/>
          <p14:tracePt t="83145" x="2689225" y="2344738"/>
          <p14:tracePt t="83152" x="2581275" y="2338388"/>
          <p14:tracePt t="83161" x="2459038" y="2312988"/>
          <p14:tracePt t="83168" x="2376488" y="2274888"/>
          <p14:tracePt t="83175" x="2325688" y="2262188"/>
          <p14:tracePt t="83183" x="2300288" y="2249488"/>
          <p14:tracePt t="83190" x="2293938" y="2243138"/>
          <p14:tracePt t="83211" x="2287588" y="2236788"/>
          <p14:tracePt t="83218" x="2281238" y="2230438"/>
          <p14:tracePt t="83227" x="2255838" y="2224088"/>
          <p14:tracePt t="83234" x="2211388" y="2205038"/>
          <p14:tracePt t="83243" x="2141538" y="2192338"/>
          <p14:tracePt t="83250" x="2078038" y="2173288"/>
          <p14:tracePt t="83259" x="1987550" y="2166938"/>
          <p14:tracePt t="83267" x="1924050" y="2147888"/>
          <p14:tracePt t="83275" x="1841500" y="2128838"/>
          <p14:tracePt t="83282" x="1771650" y="2116138"/>
          <p14:tracePt t="83290" x="1701800" y="2071688"/>
          <p14:tracePt t="83298" x="1638300" y="2020888"/>
          <p14:tracePt t="83306" x="1566863" y="1976438"/>
          <p14:tracePt t="83315" x="1509713" y="1924050"/>
          <p14:tracePt t="83322" x="1439863" y="1892300"/>
          <p14:tracePt t="83330" x="1389063" y="1854200"/>
          <p14:tracePt t="83338" x="1363663" y="1822450"/>
          <p14:tracePt t="83346" x="1350963" y="1803400"/>
          <p14:tracePt t="83352" x="1350963" y="1797050"/>
          <p14:tracePt t="83362" x="1350963" y="1790700"/>
          <p14:tracePt t="83368" x="1350963" y="1784350"/>
          <p14:tracePt t="83380" x="1350963" y="1778000"/>
          <p14:tracePt t="83474" x="1357313" y="1778000"/>
          <p14:tracePt t="83481" x="1401763" y="1816100"/>
          <p14:tracePt t="83488" x="1458913" y="1847850"/>
          <p14:tracePt t="83496" x="1535113" y="1885950"/>
          <p14:tracePt t="83502" x="1606550" y="1917700"/>
          <p14:tracePt t="83512" x="1676400" y="1944688"/>
          <p14:tracePt t="83518" x="1758950" y="1963738"/>
          <p14:tracePt t="83527" x="1847850" y="1976438"/>
          <p14:tracePt t="83534" x="1911350" y="1976438"/>
          <p14:tracePt t="83543" x="1962150" y="1982788"/>
          <p14:tracePt t="83551" x="1993900" y="1982788"/>
          <p14:tracePt t="83559" x="2019300" y="1982788"/>
          <p14:tracePt t="83566" x="2044700" y="1970088"/>
          <p14:tracePt t="83576" x="2065338" y="1963738"/>
          <p14:tracePt t="83582" x="2078038" y="1951038"/>
          <p14:tracePt t="83590" x="2084388" y="1938338"/>
          <p14:tracePt t="83599" x="2090738" y="1924050"/>
          <p14:tracePt t="83607" x="2103438" y="1917700"/>
          <p14:tracePt t="83614" x="2103438" y="1905000"/>
          <p14:tracePt t="83622" x="2109788" y="1879600"/>
          <p14:tracePt t="83631" x="2109788" y="1854200"/>
          <p14:tracePt t="83638" x="2116138" y="1841500"/>
          <p14:tracePt t="83647" x="2116138" y="1828800"/>
          <p14:tracePt t="83654" x="2116138" y="1816100"/>
          <p14:tracePt t="83662" x="2109788" y="1809750"/>
          <p14:tracePt t="83668" x="2109788" y="1790700"/>
          <p14:tracePt t="83677" x="2097088" y="1771650"/>
          <p14:tracePt t="83684" x="2084388" y="1758950"/>
          <p14:tracePt t="83692" x="2071688" y="1752600"/>
          <p14:tracePt t="83700" x="2058988" y="1746250"/>
          <p14:tracePt t="83709" x="2032000" y="1733550"/>
          <p14:tracePt t="83716" x="2006600" y="1720850"/>
          <p14:tracePt t="83724" x="1962150" y="1701800"/>
          <p14:tracePt t="83732" x="1930400" y="1695450"/>
          <p14:tracePt t="83741" x="1905000" y="1682750"/>
          <p14:tracePt t="83748" x="1854200" y="1670050"/>
          <p14:tracePt t="83756" x="1790700" y="1657350"/>
          <p14:tracePt t="83764" x="1739900" y="1657350"/>
          <p14:tracePt t="83772" x="1695450" y="1663700"/>
          <p14:tracePt t="83780" x="1657350" y="1670050"/>
          <p14:tracePt t="83788" x="1631950" y="1682750"/>
          <p14:tracePt t="83797" x="1606550" y="1695450"/>
          <p14:tracePt t="83804" x="1592263" y="1708150"/>
          <p14:tracePt t="83812" x="1573213" y="1714500"/>
          <p14:tracePt t="83820" x="1566863" y="1720850"/>
          <p14:tracePt t="83828" x="1560513" y="1733550"/>
          <p14:tracePt t="83836" x="1554163" y="1739900"/>
          <p14:tracePt t="83850" x="1554163" y="1746250"/>
          <p14:tracePt t="83862" x="1547813" y="1752600"/>
          <p14:tracePt t="83870" x="1547813" y="1758950"/>
          <p14:tracePt t="83878" x="1547813" y="1771650"/>
          <p14:tracePt t="83886" x="1547813" y="1784350"/>
          <p14:tracePt t="83895" x="1560513" y="1816100"/>
          <p14:tracePt t="83902" x="1573213" y="1835150"/>
          <p14:tracePt t="83911" x="1585913" y="1854200"/>
          <p14:tracePt t="83918" x="1606550" y="1860550"/>
          <p14:tracePt t="83927" x="1625600" y="1879600"/>
          <p14:tracePt t="83934" x="1651000" y="1911350"/>
          <p14:tracePt t="83943" x="1689100" y="1931988"/>
          <p14:tracePt t="83950" x="1727200" y="1951038"/>
          <p14:tracePt t="83959" x="1765300" y="1963738"/>
          <p14:tracePt t="83966" x="1809750" y="1976438"/>
          <p14:tracePt t="83976" x="1854200" y="1995488"/>
          <p14:tracePt t="83982" x="1911350" y="2008188"/>
          <p14:tracePt t="83993" x="1962150" y="2008188"/>
          <p14:tracePt t="83996" x="2006600" y="2014538"/>
          <p14:tracePt t="84006" x="2051050" y="2014538"/>
          <p14:tracePt t="84014" x="2078038" y="2014538"/>
          <p14:tracePt t="84022" x="2084388" y="2014538"/>
          <p14:tracePt t="84030" x="2090738" y="2014538"/>
          <p14:tracePt t="84042" x="2097088" y="2014538"/>
          <p14:tracePt t="84106" x="2103438" y="2014538"/>
          <p14:tracePt t="84114" x="2109788" y="2014538"/>
          <p14:tracePt t="88382" x="2116138" y="2020888"/>
          <p14:tracePt t="88391" x="2185988" y="2046288"/>
          <p14:tracePt t="88398" x="2274888" y="2058988"/>
          <p14:tracePt t="88407" x="2357438" y="2078038"/>
          <p14:tracePt t="88414" x="2433638" y="2084388"/>
          <p14:tracePt t="88423" x="2517775" y="2084388"/>
          <p14:tracePt t="88430" x="2632075" y="2084388"/>
          <p14:tracePt t="88439" x="2797175" y="2065338"/>
          <p14:tracePt t="88446" x="3040063" y="1995488"/>
          <p14:tracePt t="88455" x="3268663" y="1957388"/>
          <p14:tracePt t="88462" x="3492500" y="1944688"/>
          <p14:tracePt t="88472" x="3708400" y="1951038"/>
          <p14:tracePt t="88476" x="4002088" y="1982788"/>
          <p14:tracePt t="88484" x="4237038" y="1982788"/>
          <p14:tracePt t="88492" x="4416425" y="1982788"/>
          <p14:tracePt t="88500" x="4530725" y="1976438"/>
          <p14:tracePt t="88510" x="4651375" y="1957388"/>
          <p14:tracePt t="88516" x="4778375" y="1957388"/>
          <p14:tracePt t="88524" x="4938713" y="1951038"/>
          <p14:tracePt t="88532" x="5110163" y="1951038"/>
          <p14:tracePt t="88541" x="5270500" y="1938338"/>
          <p14:tracePt t="88548" x="5384800" y="1931988"/>
          <p14:tracePt t="88557" x="5486400" y="1911350"/>
          <p14:tracePt t="88564" x="5549900" y="1892300"/>
          <p14:tracePt t="88573" x="5607050" y="1885950"/>
          <p14:tracePt t="88581" x="5638800" y="1873250"/>
          <p14:tracePt t="88589" x="5676900" y="1860550"/>
          <p14:tracePt t="88596" x="5716588" y="1841500"/>
          <p14:tracePt t="88605" x="5761038" y="1828800"/>
          <p14:tracePt t="88612" x="5818188" y="1809750"/>
          <p14:tracePt t="88621" x="5888038" y="1797050"/>
          <p14:tracePt t="88628" x="5995988" y="1778000"/>
          <p14:tracePt t="88637" x="6116638" y="1746250"/>
          <p14:tracePt t="88642" x="6232525" y="1714500"/>
          <p14:tracePt t="88650" x="6378575" y="1682750"/>
          <p14:tracePt t="88659" x="6530975" y="1651000"/>
          <p14:tracePt t="88666" x="6710363" y="1625600"/>
          <p14:tracePt t="88674" x="6837363" y="1606550"/>
          <p14:tracePt t="88682" x="6958013" y="1587500"/>
          <p14:tracePt t="88691" x="7059613" y="1568450"/>
          <p14:tracePt t="88698" x="7194550" y="1562100"/>
          <p14:tracePt t="88707" x="7302500" y="1549400"/>
          <p14:tracePt t="88714" x="7397750" y="1543050"/>
          <p14:tracePt t="88725" x="7473950" y="1543050"/>
          <p14:tracePt t="88730" x="7524750" y="1543050"/>
          <p14:tracePt t="88739" x="7570788" y="1543050"/>
          <p14:tracePt t="88746" x="7577138" y="1543050"/>
          <p14:tracePt t="88754" x="7589838" y="1543050"/>
          <p14:tracePt t="88805" x="7596188" y="1543050"/>
          <p14:tracePt t="88831" x="7615238" y="1530350"/>
          <p14:tracePt t="88840" x="7634288" y="1511300"/>
          <p14:tracePt t="88846" x="7646988" y="1497013"/>
          <p14:tracePt t="88855" x="7653338" y="1484313"/>
          <p14:tracePt t="88862" x="7666038" y="1477963"/>
          <p14:tracePt t="88874" x="7678738" y="1465263"/>
          <p14:tracePt t="88878" x="7685088" y="1458913"/>
          <p14:tracePt t="88887" x="7685088" y="1452563"/>
          <p14:tracePt t="89384" x="7685088" y="1439863"/>
          <p14:tracePt t="89392" x="7735888" y="1370013"/>
          <p14:tracePt t="89401" x="7786688" y="1312863"/>
          <p14:tracePt t="89408" x="7831138" y="1262063"/>
          <p14:tracePt t="89416" x="7869238" y="1230313"/>
          <p14:tracePt t="89424" x="7907338" y="1204913"/>
          <p14:tracePt t="89432" x="7958138" y="1173163"/>
          <p14:tracePt t="89443" x="7996238" y="1128713"/>
          <p14:tracePt t="89451" x="8042275" y="1109663"/>
          <p14:tracePt t="89458" x="8054975" y="1096963"/>
          <p14:tracePt t="89466" x="8061325" y="1096963"/>
          <p14:tracePt t="89474" x="8061325" y="1090613"/>
          <p14:tracePt t="90443" x="8029575" y="1116013"/>
          <p14:tracePt t="90450" x="7862888" y="1293813"/>
          <p14:tracePt t="90458" x="7729538" y="1504950"/>
          <p14:tracePt t="90466" x="7615238" y="1695450"/>
          <p14:tracePt t="90474" x="7505700" y="1866900"/>
          <p14:tracePt t="90482" x="7429500" y="1963738"/>
          <p14:tracePt t="90490" x="7327900" y="2097088"/>
          <p14:tracePt t="90498" x="7226300" y="2249488"/>
          <p14:tracePt t="90506" x="7131050" y="2403475"/>
          <p14:tracePt t="90514" x="7040563" y="2549525"/>
          <p14:tracePt t="90522" x="6958013" y="2695575"/>
          <p14:tracePt t="90530" x="6913563" y="2811463"/>
          <p14:tracePt t="90538" x="6894513" y="2900363"/>
          <p14:tracePt t="90546" x="6888163" y="2982913"/>
          <p14:tracePt t="90553" x="6888163" y="3059113"/>
          <p14:tracePt t="90560" x="6907213" y="3128963"/>
          <p14:tracePt t="90570" x="6919913" y="3192463"/>
          <p14:tracePt t="90577" x="6945313" y="3251200"/>
          <p14:tracePt t="90586" x="6970713" y="3308350"/>
          <p14:tracePt t="90593" x="7008813" y="3346450"/>
          <p14:tracePt t="90600" x="7046913" y="3365500"/>
          <p14:tracePt t="90609" x="7072313" y="3384550"/>
          <p14:tracePt t="90616" x="7099300" y="3384550"/>
          <p14:tracePt t="90624" x="7124700" y="3384550"/>
          <p14:tracePt t="90632" x="7137400" y="3365500"/>
          <p14:tracePt t="90640" x="7156450" y="3314700"/>
          <p14:tracePt t="90648" x="7181850" y="3263900"/>
          <p14:tracePt t="90656" x="7194550" y="3192463"/>
          <p14:tracePt t="90664" x="7213600" y="3109913"/>
          <p14:tracePt t="90672" x="7232650" y="3008313"/>
          <p14:tracePt t="90680" x="7232650" y="2881313"/>
          <p14:tracePt t="90689" x="7213600" y="2657475"/>
          <p14:tracePt t="90696" x="7137400" y="2435225"/>
          <p14:tracePt t="90705" x="7008813" y="2185988"/>
          <p14:tracePt t="90712" x="6786563" y="1917700"/>
          <p14:tracePt t="90719" x="6486525" y="1606550"/>
          <p14:tracePt t="90726" x="6097588" y="1344613"/>
          <p14:tracePt t="90736" x="5664200" y="1185863"/>
          <p14:tracePt t="90742" x="5122863" y="1000125"/>
          <p14:tracePt t="90750" x="4613275" y="898525"/>
          <p14:tracePt t="90758" x="4059238" y="784225"/>
          <p14:tracePt t="90766" x="3511550" y="714375"/>
          <p14:tracePt t="90774" x="2917825" y="611188"/>
          <p14:tracePt t="90782" x="2395538" y="579438"/>
          <p14:tracePt t="90791" x="1765300" y="528638"/>
          <p14:tracePt t="90798" x="1179513" y="496888"/>
          <p14:tracePt t="90806" x="554038" y="509588"/>
          <p14:tracePt t="90973" x="585788" y="3716338"/>
          <p14:tracePt t="90980" x="1031875" y="3976688"/>
          <p14:tracePt t="90988" x="1497013" y="4213225"/>
          <p14:tracePt t="90996" x="2012950" y="4346575"/>
          <p14:tracePt t="91005" x="2587625" y="4479925"/>
          <p14:tracePt t="91012" x="3186113" y="4583113"/>
          <p14:tracePt t="91022" x="3644900" y="4627563"/>
          <p14:tracePt t="91029" x="4141788" y="4627563"/>
          <p14:tracePt t="91037" x="4721225" y="4621213"/>
          <p14:tracePt t="91042" x="5334000" y="4570413"/>
          <p14:tracePt t="91052" x="5824538" y="4454525"/>
          <p14:tracePt t="91058" x="6270625" y="4359275"/>
          <p14:tracePt t="91066" x="6704013" y="4213225"/>
          <p14:tracePt t="91074" x="6996113" y="4079875"/>
          <p14:tracePt t="91082" x="7131050" y="3983038"/>
          <p14:tracePt t="91090" x="7207250" y="3906838"/>
          <p14:tracePt t="91098" x="7251700" y="3849688"/>
          <p14:tracePt t="91106" x="7277100" y="3741738"/>
          <p14:tracePt t="91115" x="7289800" y="3638550"/>
          <p14:tracePt t="91122" x="7277100" y="3517900"/>
          <p14:tracePt t="91130" x="7232650" y="3384550"/>
          <p14:tracePt t="91138" x="7162800" y="3205163"/>
          <p14:tracePt t="91146" x="7092950" y="3021013"/>
          <p14:tracePt t="91155" x="7021513" y="2862263"/>
          <p14:tracePt t="91162" x="6958013" y="2740025"/>
          <p14:tracePt t="91171" x="6888163" y="2613025"/>
          <p14:tracePt t="91178" x="6805613" y="2466975"/>
          <p14:tracePt t="91188" x="6704013" y="2332038"/>
          <p14:tracePt t="91192" x="6562725" y="2205038"/>
          <p14:tracePt t="91203" x="6410325" y="2097088"/>
          <p14:tracePt t="91208" x="6226175" y="1995488"/>
          <p14:tracePt t="91216" x="5957888" y="1898650"/>
          <p14:tracePt t="91224" x="5689600" y="1860550"/>
          <p14:tracePt t="91232" x="5308600" y="1816100"/>
          <p14:tracePt t="91240" x="4862513" y="1720850"/>
          <p14:tracePt t="91248" x="4422775" y="1670050"/>
          <p14:tracePt t="91256" x="3963988" y="1638300"/>
          <p14:tracePt t="91264" x="3511550" y="1638300"/>
          <p14:tracePt t="91272" x="2995613" y="1651000"/>
          <p14:tracePt t="91280" x="2446338" y="1733550"/>
          <p14:tracePt t="91288" x="1898650" y="1797050"/>
          <p14:tracePt t="91296" x="1350963" y="1866900"/>
          <p14:tracePt t="91305" x="917575" y="1976438"/>
          <p14:tracePt t="91312" x="630238" y="2109788"/>
          <p14:tracePt t="91321" x="395288" y="2262188"/>
          <p14:tracePt t="91328" x="236538" y="2441575"/>
          <p14:tracePt t="91337" x="101600" y="2657475"/>
          <p14:tracePt t="91344" x="12700" y="2881313"/>
          <p14:tracePt t="91391" x="209550" y="3970338"/>
          <p14:tracePt t="91398" x="433388" y="4156075"/>
          <p14:tracePt t="91406" x="688975" y="4295775"/>
          <p14:tracePt t="91414" x="981075" y="4441825"/>
          <p14:tracePt t="91422" x="1319213" y="4608513"/>
          <p14:tracePt t="91430" x="1663700" y="4716463"/>
          <p14:tracePt t="91438" x="2025650" y="4805363"/>
          <p14:tracePt t="91446" x="2344738" y="4881563"/>
          <p14:tracePt t="91455" x="2657475" y="4906963"/>
          <p14:tracePt t="91462" x="2879725" y="4919663"/>
          <p14:tracePt t="91471" x="3008313" y="4919663"/>
          <p14:tracePt t="91478" x="3103563" y="4919663"/>
          <p14:tracePt t="91487" x="3179763" y="4919663"/>
          <p14:tracePt t="91494" x="3205163" y="4919663"/>
          <p14:tracePt t="91503" x="3211513" y="4919663"/>
          <p14:tracePt t="92126" x="3205163" y="4913313"/>
          <p14:tracePt t="92134" x="3186113" y="4900613"/>
          <p14:tracePt t="92142" x="3160713" y="4887913"/>
          <p14:tracePt t="92151" x="3141663" y="4875213"/>
          <p14:tracePt t="92158" x="3116263" y="4862513"/>
          <p14:tracePt t="92167" x="3078163" y="4830763"/>
          <p14:tracePt t="92174" x="3040063" y="4799013"/>
          <p14:tracePt t="92180" x="2982913" y="4760913"/>
          <p14:tracePt t="92188" x="2924175" y="4729163"/>
          <p14:tracePt t="92196" x="2867025" y="4703763"/>
          <p14:tracePt t="92204" x="2790825" y="4665663"/>
          <p14:tracePt t="92212" x="2714625" y="4640263"/>
          <p14:tracePt t="92220" x="2600325" y="4595813"/>
          <p14:tracePt t="92228" x="2484438" y="4545013"/>
          <p14:tracePt t="92237" x="2382838" y="4498975"/>
          <p14:tracePt t="92244" x="2319338" y="4473575"/>
          <p14:tracePt t="92253" x="2249488" y="4460875"/>
          <p14:tracePt t="92260" x="2198688" y="4441825"/>
          <p14:tracePt t="92269" x="2141538" y="4429125"/>
          <p14:tracePt t="92276" x="2097088" y="4422775"/>
          <p14:tracePt t="92286" x="2051050" y="4403725"/>
          <p14:tracePt t="92292" x="2012950" y="4397375"/>
          <p14:tracePt t="92301" x="1993900" y="4391025"/>
          <p14:tracePt t="92308" x="1987550" y="4391025"/>
          <p14:tracePt t="92317" x="1974850" y="4391025"/>
          <p14:tracePt t="92324" x="1968500" y="4391025"/>
          <p14:tracePt t="92332" x="1955800" y="4391025"/>
          <p14:tracePt t="92338" x="1943100" y="4391025"/>
          <p14:tracePt t="92346" x="1936750" y="4391025"/>
          <p14:tracePt t="92354" x="1917700" y="4391025"/>
          <p14:tracePt t="92362" x="1879600" y="4391025"/>
          <p14:tracePt t="92370" x="1822450" y="4391025"/>
          <p14:tracePt t="92378" x="1784350" y="4391025"/>
          <p14:tracePt t="92387" x="1727200" y="4403725"/>
          <p14:tracePt t="92394" x="1663700" y="4410075"/>
          <p14:tracePt t="92403" x="1573213" y="4416425"/>
          <p14:tracePt t="92410" x="1497013" y="4429125"/>
          <p14:tracePt t="92419" x="1433513" y="4435475"/>
          <p14:tracePt t="92426" x="1382713" y="4441825"/>
          <p14:tracePt t="92435" x="1331913" y="4460875"/>
          <p14:tracePt t="92442" x="1300163" y="4473575"/>
          <p14:tracePt t="92450" x="1281113" y="4473575"/>
          <p14:tracePt t="92526" x="1287463" y="4467225"/>
          <p14:tracePt t="92535" x="1293813" y="4467225"/>
          <p14:tracePt t="93158" x="1300163" y="4467225"/>
          <p14:tracePt t="93170" x="1306513" y="4467225"/>
          <p14:tracePt t="93179" x="1382713" y="4473575"/>
          <p14:tracePt t="93187" x="1547813" y="4498975"/>
          <p14:tracePt t="93194" x="1733550" y="4519613"/>
          <p14:tracePt t="93203" x="1936750" y="4532313"/>
          <p14:tracePt t="93210" x="2179638" y="4525963"/>
          <p14:tracePt t="93219" x="2484438" y="4498975"/>
          <p14:tracePt t="93226" x="2752725" y="4467225"/>
          <p14:tracePt t="93235" x="2995613" y="4473575"/>
          <p14:tracePt t="93242" x="3224213" y="4498975"/>
          <p14:tracePt t="93249" x="3357563" y="4498975"/>
          <p14:tracePt t="93256" x="3460750" y="4498975"/>
          <p14:tracePt t="93264" x="3549650" y="4492625"/>
          <p14:tracePt t="93272" x="3632200" y="4479925"/>
          <p14:tracePt t="93280" x="3708400" y="4479925"/>
          <p14:tracePt t="93288" x="3790950" y="4479925"/>
          <p14:tracePt t="93296" x="3900488" y="4473575"/>
          <p14:tracePt t="93304" x="4002088" y="4460875"/>
          <p14:tracePt t="93312" x="4097338" y="4454525"/>
          <p14:tracePt t="93320" x="4173538" y="4454525"/>
          <p14:tracePt t="93328" x="4237038" y="4454525"/>
          <p14:tracePt t="93336" x="4281488" y="4454525"/>
          <p14:tracePt t="93344" x="4306888" y="4454525"/>
          <p14:tracePt t="93354" x="4313238" y="4454525"/>
          <p14:tracePt t="93380" x="4319588" y="4454525"/>
          <p14:tracePt t="93388" x="4346575" y="4454525"/>
          <p14:tracePt t="93396" x="4410075" y="4454525"/>
          <p14:tracePt t="93405" x="4505325" y="4448175"/>
          <p14:tracePt t="93412" x="4613275" y="4435475"/>
          <p14:tracePt t="93420" x="4727575" y="4435475"/>
          <p14:tracePt t="93428" x="4843463" y="4435475"/>
          <p14:tracePt t="93436" x="4951413" y="4435475"/>
          <p14:tracePt t="93444" x="5097463" y="4441825"/>
          <p14:tracePt t="93452" x="5205413" y="4448175"/>
          <p14:tracePt t="93460" x="5276850" y="4460875"/>
          <p14:tracePt t="93469" x="5314950" y="4467225"/>
          <p14:tracePt t="93476" x="5334000" y="4473575"/>
          <p14:tracePt t="93544" x="5340350" y="4473575"/>
          <p14:tracePt t="93553" x="5346700" y="4473575"/>
          <p14:tracePt t="93776" x="5353050" y="4467225"/>
          <p14:tracePt t="93785" x="5334000" y="4454525"/>
          <p14:tracePt t="93792" x="5283200" y="4441825"/>
          <p14:tracePt t="93801" x="5237163" y="4429125"/>
          <p14:tracePt t="93808" x="5192713" y="4410075"/>
          <p14:tracePt t="93817" x="5148263" y="4397375"/>
          <p14:tracePt t="93824" x="5091113" y="4378325"/>
          <p14:tracePt t="93832" x="5021263" y="4352925"/>
          <p14:tracePt t="93840" x="4957763" y="4340225"/>
          <p14:tracePt t="93849" x="4881563" y="4321175"/>
          <p14:tracePt t="93856" x="4805363" y="4295775"/>
          <p14:tracePt t="93865" x="4714875" y="4251325"/>
          <p14:tracePt t="93872" x="4638675" y="4219575"/>
          <p14:tracePt t="93880" x="4562475" y="4175125"/>
          <p14:tracePt t="93888" x="4492625" y="4130675"/>
          <p14:tracePt t="93896" x="4422775" y="4073525"/>
          <p14:tracePt t="93904" x="4338638" y="3995738"/>
          <p14:tracePt t="93912" x="4249738" y="3925888"/>
          <p14:tracePt t="93919" x="4135438" y="3843338"/>
          <p14:tracePt t="93926" x="4059238" y="3760788"/>
          <p14:tracePt t="93935" x="3995738" y="3690938"/>
          <p14:tracePt t="93942" x="3938588" y="3632200"/>
          <p14:tracePt t="93951" x="3873500" y="3581400"/>
          <p14:tracePt t="93958" x="3829050" y="3530600"/>
          <p14:tracePt t="93967" x="3778250" y="3473450"/>
          <p14:tracePt t="93974" x="3727450" y="3403600"/>
          <p14:tracePt t="93982" x="3663950" y="3346450"/>
          <p14:tracePt t="93990" x="3587750" y="3276600"/>
          <p14:tracePt t="94000" x="3486150" y="3160713"/>
          <p14:tracePt t="94016" x="3192463" y="2874963"/>
          <p14:tracePt t="94022" x="3078163" y="2733675"/>
          <p14:tracePt t="94030" x="2968625" y="2613025"/>
          <p14:tracePt t="94038" x="2911475" y="2536825"/>
          <p14:tracePt t="94046" x="2854325" y="2454275"/>
          <p14:tracePt t="94054" x="2803525" y="2390775"/>
          <p14:tracePt t="94062" x="2752725" y="2319338"/>
          <p14:tracePt t="94070" x="2701925" y="2249488"/>
          <p14:tracePt t="94076" x="2651125" y="2198688"/>
          <p14:tracePt t="94085" x="2600325" y="2147888"/>
          <p14:tracePt t="94093" x="2549525" y="2090738"/>
          <p14:tracePt t="94101" x="2497138" y="2033588"/>
          <p14:tracePt t="94108" x="2452688" y="1976438"/>
          <p14:tracePt t="94117" x="2389188" y="1911350"/>
          <p14:tracePt t="94124" x="2332038" y="1860550"/>
          <p14:tracePt t="94132" x="2281238" y="1809750"/>
          <p14:tracePt t="94142" x="2243138" y="1765300"/>
          <p14:tracePt t="94148" x="2205038" y="1727200"/>
          <p14:tracePt t="94156" x="2154238" y="1695450"/>
          <p14:tracePt t="94165" x="2109788" y="1670050"/>
          <p14:tracePt t="94172" x="2044700" y="1625600"/>
          <p14:tracePt t="94180" x="1981200" y="1587500"/>
          <p14:tracePt t="94188" x="1911350" y="1543050"/>
          <p14:tracePt t="94196" x="1860550" y="1490663"/>
          <p14:tracePt t="94204" x="1803400" y="1452563"/>
          <p14:tracePt t="94212" x="1752600" y="1408113"/>
          <p14:tracePt t="94220" x="1708150" y="1376363"/>
          <p14:tracePt t="94228" x="1670050" y="1344613"/>
          <p14:tracePt t="94236" x="1619250" y="1312863"/>
          <p14:tracePt t="94242" x="1592263" y="1300163"/>
          <p14:tracePt t="94251" x="1573213" y="1281113"/>
          <p14:tracePt t="94258" x="1566863" y="1274763"/>
          <p14:tracePt t="94266" x="1554163" y="1268413"/>
          <p14:tracePt t="94274" x="1541463" y="1262063"/>
          <p14:tracePt t="94283" x="1535113" y="1262063"/>
          <p14:tracePt t="94299" x="1528763" y="1262063"/>
          <p14:tracePt t="94306" x="1528763" y="1255713"/>
          <p14:tracePt t="94318" x="1522413" y="1255713"/>
          <p14:tracePt t="94326" x="1503363" y="1243013"/>
          <p14:tracePt t="94335" x="1458913" y="1230313"/>
          <p14:tracePt t="94342" x="1408113" y="1217613"/>
          <p14:tracePt t="94351" x="1363663" y="1211263"/>
          <p14:tracePt t="94359" x="1350963" y="1204913"/>
          <p14:tracePt t="94367" x="1331913" y="1198563"/>
          <p14:tracePt t="94374" x="1319213" y="1198563"/>
          <p14:tracePt t="94391" x="1312863" y="1198563"/>
          <p14:tracePt t="94404" x="1306513" y="1198563"/>
          <p14:tracePt t="94417" x="1300163" y="1198563"/>
          <p14:tracePt t="94424" x="1300163" y="1204913"/>
          <p14:tracePt t="94433" x="1300163" y="1211263"/>
          <p14:tracePt t="94449" x="1300163" y="1223963"/>
          <p14:tracePt t="94456" x="1300163" y="1230313"/>
          <p14:tracePt t="94465" x="1300163" y="1243013"/>
          <p14:tracePt t="94472" x="1300163" y="1255713"/>
          <p14:tracePt t="94481" x="1300163" y="1262063"/>
          <p14:tracePt t="94488" x="1312863" y="1274763"/>
          <p14:tracePt t="94496" x="1325563" y="1287463"/>
          <p14:tracePt t="94504" x="1338263" y="1300163"/>
          <p14:tracePt t="94512" x="1350963" y="1306513"/>
          <p14:tracePt t="94520" x="1357313" y="1319213"/>
          <p14:tracePt t="94528" x="1370013" y="1331913"/>
          <p14:tracePt t="94536" x="1382713" y="1344613"/>
          <p14:tracePt t="94544" x="1395413" y="1357313"/>
          <p14:tracePt t="94552" x="1420813" y="1376363"/>
          <p14:tracePt t="94560" x="1458913" y="1401763"/>
          <p14:tracePt t="94567" x="1503363" y="1446213"/>
          <p14:tracePt t="94574" x="1554163" y="1477963"/>
          <p14:tracePt t="94583" x="1612900" y="1517650"/>
          <p14:tracePt t="94590" x="1670050" y="1555750"/>
          <p14:tracePt t="94599" x="1727200" y="1574800"/>
          <p14:tracePt t="94606" x="1784350" y="1612900"/>
          <p14:tracePt t="94615" x="1841500" y="1644650"/>
          <p14:tracePt t="94622" x="1879600" y="1676400"/>
          <p14:tracePt t="94631" x="1930400" y="1695450"/>
          <p14:tracePt t="94638" x="1936750" y="1708150"/>
          <p14:tracePt t="94646" x="1949450" y="1720850"/>
          <p14:tracePt t="94654" x="1962150" y="1733550"/>
          <p14:tracePt t="95041" x="1968500" y="1739900"/>
          <p14:tracePt t="95046" x="1981200" y="1752600"/>
          <p14:tracePt t="95052" x="1993900" y="1758950"/>
          <p14:tracePt t="95060" x="2006600" y="1771650"/>
          <p14:tracePt t="95068" x="2012950" y="1784350"/>
          <p14:tracePt t="95076" x="2019300" y="1797050"/>
          <p14:tracePt t="95084" x="2025650" y="1797050"/>
          <p14:tracePt t="95092" x="2032000" y="1809750"/>
          <p14:tracePt t="95172" x="2038350" y="1816100"/>
          <p14:tracePt t="95180" x="2065338" y="1847850"/>
          <p14:tracePt t="95188" x="2116138" y="1885950"/>
          <p14:tracePt t="95197" x="2166938" y="1938338"/>
          <p14:tracePt t="95204" x="2205038" y="1976438"/>
          <p14:tracePt t="95212" x="2249488" y="2001838"/>
          <p14:tracePt t="95219" x="2300288" y="2020888"/>
          <p14:tracePt t="95226" x="2344738" y="2046288"/>
          <p14:tracePt t="95234" x="2389188" y="2058988"/>
          <p14:tracePt t="95242" x="2414588" y="2071688"/>
          <p14:tracePt t="95251" x="2452688" y="2090738"/>
          <p14:tracePt t="95258" x="2490788" y="2109788"/>
          <p14:tracePt t="95267" x="2517775" y="2122488"/>
          <p14:tracePt t="95274" x="2555875" y="2135188"/>
          <p14:tracePt t="95283" x="2593975" y="2160588"/>
          <p14:tracePt t="95290" x="2619375" y="2173288"/>
          <p14:tracePt t="95299" x="2644775" y="2185988"/>
          <p14:tracePt t="95306" x="2663825" y="2198688"/>
          <p14:tracePt t="95315" x="2676525" y="2211388"/>
          <p14:tracePt t="95322" x="2689225" y="2224088"/>
          <p14:tracePt t="95332" x="2708275" y="2236788"/>
          <p14:tracePt t="95338" x="2727325" y="2243138"/>
          <p14:tracePt t="95346" x="2746375" y="2255838"/>
          <p14:tracePt t="95354" x="2771775" y="2281238"/>
          <p14:tracePt t="95362" x="2809875" y="2306638"/>
          <p14:tracePt t="95370" x="2847975" y="2344738"/>
          <p14:tracePt t="95378" x="2892425" y="2390775"/>
          <p14:tracePt t="95384" x="2936875" y="2428875"/>
          <p14:tracePt t="95392" x="2982913" y="2473325"/>
          <p14:tracePt t="95401" x="3033713" y="2524125"/>
          <p14:tracePt t="95408" x="3084513" y="2574925"/>
          <p14:tracePt t="95417" x="3141663" y="2625725"/>
          <p14:tracePt t="95424" x="3211513" y="2676525"/>
          <p14:tracePt t="95433" x="3287713" y="2727325"/>
          <p14:tracePt t="95440" x="3357563" y="2778125"/>
          <p14:tracePt t="95448" x="3427413" y="2836863"/>
          <p14:tracePt t="95456" x="3498850" y="2887663"/>
          <p14:tracePt t="95465" x="3568700" y="2925763"/>
          <p14:tracePt t="95472" x="3625850" y="2970213"/>
          <p14:tracePt t="95483" x="3683000" y="3027363"/>
          <p14:tracePt t="95488" x="3733800" y="3090863"/>
          <p14:tracePt t="95498" x="3784600" y="3135313"/>
          <p14:tracePt t="95505" x="3841750" y="3198813"/>
          <p14:tracePt t="95513" x="3894138" y="3251200"/>
          <p14:tracePt t="95520" x="3944938" y="3289300"/>
          <p14:tracePt t="95529" x="3995738" y="3340100"/>
          <p14:tracePt t="95536" x="4040188" y="3390900"/>
          <p14:tracePt t="95542" x="4084638" y="3435350"/>
          <p14:tracePt t="95551" x="4122738" y="3473450"/>
          <p14:tracePt t="95558" x="4173538" y="3524250"/>
          <p14:tracePt t="95567" x="4230688" y="3568700"/>
          <p14:tracePt t="95574" x="4287838" y="3619500"/>
          <p14:tracePt t="95583" x="4346575" y="3659188"/>
          <p14:tracePt t="95590" x="4416425" y="3703638"/>
          <p14:tracePt t="95599" x="4486275" y="3748088"/>
          <p14:tracePt t="95606" x="4562475" y="3786188"/>
          <p14:tracePt t="95615" x="4632325" y="3830638"/>
          <p14:tracePt t="95622" x="4695825" y="3856038"/>
          <p14:tracePt t="95631" x="4765675" y="3881438"/>
          <p14:tracePt t="95638" x="4824413" y="3900488"/>
          <p14:tracePt t="95648" x="4868863" y="3913188"/>
          <p14:tracePt t="95654" x="4913313" y="3925888"/>
          <p14:tracePt t="95662" x="4957763" y="3944938"/>
          <p14:tracePt t="95670" x="5014913" y="3976688"/>
          <p14:tracePt t="95678" x="5072063" y="4008438"/>
          <p14:tracePt t="95686" x="5122863" y="4046538"/>
          <p14:tracePt t="95694" x="5173663" y="4092575"/>
          <p14:tracePt t="95702" x="5218113" y="4124325"/>
          <p14:tracePt t="95710" x="5270500" y="4149725"/>
          <p14:tracePt t="95717" x="5302250" y="4162425"/>
          <p14:tracePt t="95724" x="5321300" y="4175125"/>
          <p14:tracePt t="95733" x="5340350" y="4187825"/>
          <p14:tracePt t="95740" x="5359400" y="4194175"/>
          <p14:tracePt t="95749" x="5372100" y="4206875"/>
          <p14:tracePt t="95756" x="5391150" y="4219575"/>
          <p14:tracePt t="95765" x="5410200" y="4232275"/>
          <p14:tracePt t="95772" x="5429250" y="4238625"/>
          <p14:tracePt t="95780" x="5441950" y="4251325"/>
          <p14:tracePt t="95788" x="5448300" y="4251325"/>
          <p14:tracePt t="95798" x="5454650" y="4251325"/>
          <p14:tracePt t="95804" x="5461000" y="4251325"/>
          <p14:tracePt t="95849" x="5461000" y="4257675"/>
          <p14:tracePt t="95864" x="5467350" y="4264025"/>
          <p14:tracePt t="95873" x="5480050" y="4270375"/>
          <p14:tracePt t="95881" x="5486400" y="4276725"/>
          <p14:tracePt t="95899" x="5511800" y="4276725"/>
          <p14:tracePt t="95904" x="5511800" y="4283075"/>
          <p14:tracePt t="101387" x="5486400" y="4276725"/>
          <p14:tracePt t="101395" x="5480050" y="4276725"/>
          <p14:tracePt t="101402" x="5467350" y="4270375"/>
          <p14:tracePt t="101412" x="5461000" y="4270375"/>
          <p14:tracePt t="101418" x="5416550" y="4270375"/>
          <p14:tracePt t="101427" x="5365750" y="4264025"/>
          <p14:tracePt t="101434" x="5321300" y="4264025"/>
          <p14:tracePt t="101443" x="5276850" y="4264025"/>
          <p14:tracePt t="101450" x="5243513" y="4264025"/>
          <p14:tracePt t="101459" x="5205413" y="4251325"/>
          <p14:tracePt t="101466" x="5192713" y="4251325"/>
          <p14:tracePt t="101476" x="5180013" y="4244975"/>
          <p14:tracePt t="101480" x="5160963" y="4232275"/>
          <p14:tracePt t="101488" x="5148263" y="4219575"/>
          <p14:tracePt t="101496" x="5141913" y="4206875"/>
          <p14:tracePt t="101504" x="5129213" y="4187825"/>
          <p14:tracePt t="101512" x="5091113" y="4156075"/>
          <p14:tracePt t="101520" x="5046663" y="4117975"/>
          <p14:tracePt t="101529" x="4983163" y="4073525"/>
          <p14:tracePt t="101536" x="4913313" y="4021138"/>
          <p14:tracePt t="101545" x="4849813" y="3970338"/>
          <p14:tracePt t="101552" x="4778375" y="3906838"/>
          <p14:tracePt t="101561" x="4708525" y="3836988"/>
          <p14:tracePt t="101568" x="4638675" y="3779838"/>
          <p14:tracePt t="101577" x="4568825" y="3709988"/>
          <p14:tracePt t="101584" x="4473575" y="3632200"/>
          <p14:tracePt t="101592" x="4403725" y="3568700"/>
          <p14:tracePt t="101600" x="4325938" y="3498850"/>
          <p14:tracePt t="101609" x="4256088" y="3429000"/>
          <p14:tracePt t="101616" x="4186238" y="3359150"/>
          <p14:tracePt t="101625" x="4135438" y="3289300"/>
          <p14:tracePt t="101632" x="4084638" y="3232150"/>
          <p14:tracePt t="101640" x="4033838" y="3179763"/>
          <p14:tracePt t="101646" x="3983038" y="3135313"/>
          <p14:tracePt t="101654" x="3944938" y="3071813"/>
          <p14:tracePt t="101662" x="3919538" y="3014663"/>
          <p14:tracePt t="101671" x="3879850" y="2951163"/>
          <p14:tracePt t="101680" x="3867150" y="2906713"/>
          <p14:tracePt t="101686" x="3854450" y="2855913"/>
          <p14:tracePt t="101695" x="3835400" y="2824163"/>
          <p14:tracePt t="101702" x="3822700" y="2784475"/>
          <p14:tracePt t="101711" x="3810000" y="2759075"/>
          <p14:tracePt t="101718" x="3797300" y="2740025"/>
          <p14:tracePt t="101727" x="3784600" y="2720975"/>
          <p14:tracePt t="101734" x="3778250" y="2714625"/>
          <p14:tracePt t="101742" x="3778250" y="2701925"/>
          <p14:tracePt t="101750" x="3771900" y="2695575"/>
          <p14:tracePt t="101758" x="3765550" y="2689225"/>
          <p14:tracePt t="101856" x="3784600" y="2714625"/>
          <p14:tracePt t="101864" x="3822700" y="2765425"/>
          <p14:tracePt t="101872" x="3879850" y="2817813"/>
          <p14:tracePt t="101880" x="3951288" y="2887663"/>
          <p14:tracePt t="101888" x="4046538" y="2957513"/>
          <p14:tracePt t="101896" x="4154488" y="3040063"/>
          <p14:tracePt t="101904" x="4268788" y="3122613"/>
          <p14:tracePt t="101913" x="4384675" y="3205163"/>
          <p14:tracePt t="101920" x="4524375" y="3282950"/>
          <p14:tracePt t="101929" x="4689475" y="3365500"/>
          <p14:tracePt t="101936" x="4830763" y="3416300"/>
          <p14:tracePt t="101945" x="4951413" y="3479800"/>
          <p14:tracePt t="101952" x="5072063" y="3536950"/>
          <p14:tracePt t="101961" x="5160963" y="3594100"/>
          <p14:tracePt t="101968" x="5237163" y="3625850"/>
          <p14:tracePt t="101975" x="5308600" y="3646488"/>
          <p14:tracePt t="101982" x="5365750" y="3659188"/>
          <p14:tracePt t="101990" x="5410200" y="3678238"/>
          <p14:tracePt t="101998" x="5441950" y="3690938"/>
          <p14:tracePt t="102006" x="5480050" y="3703638"/>
          <p14:tracePt t="102014" x="5492750" y="3716338"/>
          <p14:tracePt t="102022" x="5505450" y="3729038"/>
          <p14:tracePt t="102030" x="5511800" y="3741738"/>
          <p14:tracePt t="102038" x="5524500" y="3748088"/>
          <p14:tracePt t="102046" x="5537200" y="3760788"/>
          <p14:tracePt t="102054" x="5549900" y="3773488"/>
          <p14:tracePt t="102062" x="5562600" y="3786188"/>
          <p14:tracePt t="102070" x="5568950" y="3798888"/>
          <p14:tracePt t="102078" x="5581650" y="3805238"/>
          <p14:tracePt t="102086" x="5594350" y="3817938"/>
          <p14:tracePt t="102094" x="5613400" y="3830638"/>
          <p14:tracePt t="102102" x="5632450" y="3843338"/>
          <p14:tracePt t="102111" x="5645150" y="3856038"/>
          <p14:tracePt t="102118" x="5664200" y="3868738"/>
          <p14:tracePt t="102127" x="5695950" y="3881438"/>
          <p14:tracePt t="102134" x="5716588" y="3894138"/>
          <p14:tracePt t="102141" x="5735638" y="3900488"/>
          <p14:tracePt t="102148" x="5748338" y="3906838"/>
          <p14:tracePt t="102156" x="5748338" y="3913188"/>
          <p14:tracePt t="102166" x="5761038" y="3919538"/>
          <p14:tracePt t="102190" x="5767388" y="3919538"/>
          <p14:tracePt t="102380" x="5761038" y="3919538"/>
          <p14:tracePt t="102388" x="5716588" y="3900488"/>
          <p14:tracePt t="102396" x="5651500" y="3868738"/>
          <p14:tracePt t="102403" x="5568950" y="3830638"/>
          <p14:tracePt t="102411" x="5486400" y="3805238"/>
          <p14:tracePt t="102418" x="5397500" y="3760788"/>
          <p14:tracePt t="102427" x="5321300" y="3729038"/>
          <p14:tracePt t="102434" x="5237163" y="3678238"/>
          <p14:tracePt t="102443" x="5148263" y="3613150"/>
          <p14:tracePt t="102450" x="5046663" y="3536950"/>
          <p14:tracePt t="102459" x="4932363" y="3454400"/>
          <p14:tracePt t="102466" x="4805363" y="3365500"/>
          <p14:tracePt t="102475" x="4651375" y="3276600"/>
          <p14:tracePt t="102482" x="4524375" y="3198813"/>
          <p14:tracePt t="102491" x="4416425" y="3128963"/>
          <p14:tracePt t="102498" x="4332288" y="3097213"/>
          <p14:tracePt t="102506" x="4256088" y="3078163"/>
          <p14:tracePt t="102512" x="4186238" y="3065463"/>
          <p14:tracePt t="102520" x="4129088" y="3046413"/>
          <p14:tracePt t="102528" x="4065588" y="3033713"/>
          <p14:tracePt t="102536" x="4021138" y="3014663"/>
          <p14:tracePt t="102544" x="3983038" y="3001963"/>
          <p14:tracePt t="102552" x="3944938" y="2976563"/>
          <p14:tracePt t="102560" x="3919538" y="2963863"/>
          <p14:tracePt t="102568" x="3900488" y="2951163"/>
          <p14:tracePt t="102577" x="3873500" y="2932113"/>
          <p14:tracePt t="102584" x="3835400" y="2913063"/>
          <p14:tracePt t="102593" x="3790950" y="2881313"/>
          <p14:tracePt t="102600" x="3746500" y="2855913"/>
          <p14:tracePt t="102609" x="3695700" y="2824163"/>
          <p14:tracePt t="102616" x="3651250" y="2792413"/>
          <p14:tracePt t="102625" x="3600450" y="2765425"/>
          <p14:tracePt t="102632" x="3562350" y="2740025"/>
          <p14:tracePt t="102641" x="3517900" y="2708275"/>
          <p14:tracePt t="102648" x="3467100" y="2657475"/>
          <p14:tracePt t="102658" x="3414713" y="2606675"/>
          <p14:tracePt t="102662" x="3344863" y="2562225"/>
          <p14:tracePt t="102670" x="3281363" y="2524125"/>
          <p14:tracePt t="102678" x="3211513" y="2486025"/>
          <p14:tracePt t="102686" x="3141663" y="2447925"/>
          <p14:tracePt t="102694" x="3084513" y="2422525"/>
          <p14:tracePt t="102702" x="3021013" y="2397125"/>
          <p14:tracePt t="102710" x="2949575" y="2371725"/>
          <p14:tracePt t="102718" x="2886075" y="2338388"/>
          <p14:tracePt t="102727" x="2809875" y="2300288"/>
          <p14:tracePt t="102734" x="2720975" y="2249488"/>
          <p14:tracePt t="102743" x="2600325" y="2192338"/>
          <p14:tracePt t="102750" x="2509838" y="2135188"/>
          <p14:tracePt t="102758" x="2433638" y="2084388"/>
          <p14:tracePt t="102766" x="2363788" y="2052638"/>
          <p14:tracePt t="102775" x="2300288" y="2008188"/>
          <p14:tracePt t="102782" x="2230438" y="1957388"/>
          <p14:tracePt t="102791" x="2160588" y="1905000"/>
          <p14:tracePt t="102798" x="2103438" y="1854200"/>
          <p14:tracePt t="102807" x="2051050" y="1809750"/>
          <p14:tracePt t="102814" x="2006600" y="1790700"/>
          <p14:tracePt t="102822" x="1981200" y="1778000"/>
          <p14:tracePt t="102830" x="1949450" y="1765300"/>
          <p14:tracePt t="102836" x="1936750" y="1752600"/>
          <p14:tracePt t="102844" x="1917700" y="1733550"/>
          <p14:tracePt t="102852" x="1905000" y="1714500"/>
          <p14:tracePt t="102860" x="1892300" y="1701800"/>
          <p14:tracePt t="102868" x="1879600" y="1695450"/>
          <p14:tracePt t="102877" x="1873250" y="1682750"/>
          <p14:tracePt t="102884" x="1860550" y="1663700"/>
          <p14:tracePt t="102893" x="1841500" y="1651000"/>
          <p14:tracePt t="102900" x="1828800" y="1631950"/>
          <p14:tracePt t="102909" x="1809750" y="1619250"/>
          <p14:tracePt t="102916" x="1778000" y="1606550"/>
          <p14:tracePt t="102926" x="1758950" y="1593850"/>
          <p14:tracePt t="102932" x="1739900" y="1587500"/>
          <p14:tracePt t="102941" x="1708150" y="1562100"/>
          <p14:tracePt t="102948" x="1670050" y="1549400"/>
          <p14:tracePt t="102958" x="1644650" y="1536700"/>
          <p14:tracePt t="102964" x="1619250" y="1524000"/>
          <p14:tracePt t="102973" x="1579563" y="1511300"/>
          <p14:tracePt t="102980" x="1547813" y="1490663"/>
          <p14:tracePt t="102986" x="1528763" y="1484313"/>
          <p14:tracePt t="102994" x="1503363" y="1477963"/>
          <p14:tracePt t="103002" x="1484313" y="1471613"/>
          <p14:tracePt t="103012" x="1484313" y="1465263"/>
          <p14:tracePt t="103118" x="1509713" y="1497013"/>
          <p14:tracePt t="103126" x="1573213" y="1549400"/>
          <p14:tracePt t="103134" x="1638300" y="1600200"/>
          <p14:tracePt t="103143" x="1720850" y="1651000"/>
          <p14:tracePt t="103150" x="1790700" y="1701800"/>
          <p14:tracePt t="103158" x="1879600" y="1809750"/>
          <p14:tracePt t="103164" x="1993900" y="1924050"/>
          <p14:tracePt t="103174" x="2160588" y="2071688"/>
          <p14:tracePt t="103180" x="2325688" y="2224088"/>
          <p14:tracePt t="103188" x="2478088" y="2325688"/>
          <p14:tracePt t="103197" x="2644775" y="2428875"/>
          <p14:tracePt t="103204" x="2835275" y="2543175"/>
          <p14:tracePt t="103212" x="3052763" y="2676525"/>
          <p14:tracePt t="103220" x="3287713" y="2811463"/>
          <p14:tracePt t="103228" x="3498850" y="2932113"/>
          <p14:tracePt t="103236" x="3670300" y="3040063"/>
          <p14:tracePt t="103245" x="3867150" y="3198813"/>
          <p14:tracePt t="103252" x="4071938" y="3378200"/>
          <p14:tracePt t="103261" x="4313238" y="3549650"/>
          <p14:tracePt t="103268" x="4568825" y="3722688"/>
          <p14:tracePt t="103276" x="4811713" y="3875088"/>
          <p14:tracePt t="103284" x="5040313" y="4008438"/>
          <p14:tracePt t="103294" x="5256213" y="4143375"/>
          <p14:tracePt t="103300" x="5448300" y="4264025"/>
          <p14:tracePt t="103310" x="5600700" y="4365625"/>
          <p14:tracePt t="103316" x="5735638" y="4454525"/>
          <p14:tracePt t="103325" x="5837238" y="4525963"/>
          <p14:tracePt t="103330" x="5945188" y="4576763"/>
          <p14:tracePt t="103338" x="6034088" y="4633913"/>
          <p14:tracePt t="103346" x="6110288" y="4684713"/>
          <p14:tracePt t="103354" x="6181725" y="4735513"/>
          <p14:tracePt t="103362" x="6251575" y="4779963"/>
          <p14:tracePt t="103370" x="6315075" y="4830763"/>
          <p14:tracePt t="103378" x="6384925" y="4875213"/>
          <p14:tracePt t="103386" x="6454775" y="4906963"/>
          <p14:tracePt t="103395" x="6499225" y="4926013"/>
          <p14:tracePt t="103402" x="6543675" y="4940300"/>
          <p14:tracePt t="103410" x="6588125" y="4953000"/>
          <p14:tracePt t="103419" x="6626225" y="4972050"/>
          <p14:tracePt t="103426" x="6653213" y="4984750"/>
          <p14:tracePt t="103434" x="6691313" y="4997450"/>
          <p14:tracePt t="103443" x="6729413" y="5010150"/>
          <p14:tracePt t="103450" x="6754813" y="5022850"/>
          <p14:tracePt t="103459" x="6786563" y="5035550"/>
          <p14:tracePt t="103466" x="6824663" y="5054600"/>
          <p14:tracePt t="103475" x="6862763" y="5067300"/>
          <p14:tracePt t="103482" x="6888163" y="5080000"/>
          <p14:tracePt t="103488" x="6907213" y="5092700"/>
          <p14:tracePt t="103496" x="6919913" y="5099050"/>
          <p14:tracePt t="103504" x="6932613" y="5105400"/>
          <p14:tracePt t="103512" x="6938963" y="5105400"/>
          <p14:tracePt t="103592" x="6938963" y="5092700"/>
          <p14:tracePt t="103600" x="6938963" y="5086350"/>
          <p14:tracePt t="103609" x="6938963" y="5073650"/>
          <p14:tracePt t="103616" x="6938963" y="5067300"/>
          <p14:tracePt t="103625" x="6932613" y="5054600"/>
          <p14:tracePt t="103632" x="6932613" y="5041900"/>
          <p14:tracePt t="103640" x="6926263" y="5029200"/>
          <p14:tracePt t="103646" x="6919913" y="5010150"/>
          <p14:tracePt t="103654" x="6913563" y="4991100"/>
          <p14:tracePt t="103662" x="6907213" y="4978400"/>
          <p14:tracePt t="103670" x="6907213" y="4959350"/>
          <p14:tracePt t="103678" x="6907213" y="4926013"/>
          <p14:tracePt t="103686" x="6907213" y="4887913"/>
          <p14:tracePt t="103694" x="6913563" y="4843463"/>
          <p14:tracePt t="103702" x="6926263" y="4799013"/>
          <p14:tracePt t="103710" x="6945313" y="4735513"/>
          <p14:tracePt t="103718" x="6958013" y="4665663"/>
          <p14:tracePt t="103727" x="6977063" y="4602163"/>
          <p14:tracePt t="103734" x="7002463" y="4538663"/>
          <p14:tracePt t="103742" x="7015163" y="4479925"/>
          <p14:tracePt t="103750" x="7040563" y="4410075"/>
          <p14:tracePt t="103759" x="7065963" y="4346575"/>
          <p14:tracePt t="103766" x="7092950" y="4276725"/>
          <p14:tracePt t="103775" x="7124700" y="4194175"/>
          <p14:tracePt t="103782" x="7162800" y="4105275"/>
          <p14:tracePt t="103790" x="7194550" y="4033838"/>
          <p14:tracePt t="103798" x="7245350" y="3963988"/>
          <p14:tracePt t="103807" x="7283450" y="3906838"/>
          <p14:tracePt t="103812" x="7334250" y="3849688"/>
          <p14:tracePt t="103820" x="7385050" y="3792538"/>
          <p14:tracePt t="103829" x="7435850" y="3729038"/>
          <p14:tracePt t="103838" x="7486650" y="3671888"/>
          <p14:tracePt t="103844" x="7524750" y="3619500"/>
          <p14:tracePt t="103852" x="7577138" y="3575050"/>
          <p14:tracePt t="103860" x="7634288" y="3511550"/>
          <p14:tracePt t="103868" x="7704138" y="3441700"/>
          <p14:tracePt t="103876" x="7773988" y="3384550"/>
          <p14:tracePt t="103884" x="7862888" y="3308350"/>
          <p14:tracePt t="103906" x="8067675" y="3167063"/>
          <p14:tracePt t="103909" x="8194675" y="3090863"/>
          <p14:tracePt t="103916" x="8315325" y="3027363"/>
          <p14:tracePt t="103924" x="8397875" y="2970213"/>
          <p14:tracePt t="103932" x="8462963" y="2919413"/>
          <p14:tracePt t="103941" x="8532813" y="2862263"/>
          <p14:tracePt t="103948" x="8583613" y="2817813"/>
          <p14:tracePt t="103957" x="8653463" y="2765425"/>
          <p14:tracePt t="103962" x="8704263" y="2714625"/>
          <p14:tracePt t="103970" x="8755063" y="2651125"/>
          <p14:tracePt t="103978" x="8805863" y="2587625"/>
          <p14:tracePt t="103987" x="8863013" y="2517775"/>
          <p14:tracePt t="103994" x="8934450" y="2447925"/>
          <p14:tracePt t="104002" x="9004300" y="2378075"/>
          <p14:tracePt t="104010" x="9086850" y="2300288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b="1" dirty="0">
                <a:solidFill>
                  <a:srgbClr val="292929"/>
                </a:solidFill>
                <a:latin typeface="Charter" panose="02040503050506020203" pitchFamily="18" charset="0"/>
              </a:rPr>
              <a:t>Further readings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4390" y="1770433"/>
            <a:ext cx="6986124" cy="2427049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000" i="1" dirty="0">
                <a:solidFill>
                  <a:srgbClr val="292929"/>
                </a:solidFill>
                <a:effectLst/>
                <a:latin typeface="sohne"/>
                <a:hlinkClick r:id="rId3"/>
              </a:rPr>
              <a:t>Why Robustness is not Enough for Safety and Security in Machine Learning </a:t>
            </a:r>
            <a:r>
              <a:rPr lang="en-GB" sz="2000" i="0" dirty="0">
                <a:solidFill>
                  <a:srgbClr val="292929"/>
                </a:solidFill>
                <a:effectLst/>
                <a:latin typeface="sohne"/>
              </a:rPr>
              <a:t>by Christian </a:t>
            </a:r>
            <a:r>
              <a:rPr lang="en-GB" sz="2000" i="0" dirty="0" err="1">
                <a:solidFill>
                  <a:srgbClr val="292929"/>
                </a:solidFill>
                <a:effectLst/>
                <a:latin typeface="sohne"/>
              </a:rPr>
              <a:t>Kästner</a:t>
            </a:r>
            <a:endParaRPr lang="en-GB" sz="2000" i="0" dirty="0">
              <a:solidFill>
                <a:srgbClr val="292929"/>
              </a:solidFill>
              <a:effectLst/>
              <a:latin typeface="sohne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srgbClr val="292929"/>
              </a:solidFill>
              <a:latin typeface="sohne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000" i="0" dirty="0">
                <a:solidFill>
                  <a:srgbClr val="292929"/>
                </a:solidFill>
                <a:effectLst/>
                <a:latin typeface="sohne"/>
              </a:rPr>
              <a:t>Goodfellow et al., </a:t>
            </a:r>
            <a:r>
              <a:rPr lang="en-GB" sz="2000" i="1" dirty="0">
                <a:solidFill>
                  <a:srgbClr val="292929"/>
                </a:solidFill>
                <a:effectLst/>
                <a:latin typeface="sohne"/>
                <a:hlinkClick r:id="rId4"/>
              </a:rPr>
              <a:t>Explaining and Harnessing Adversarial Examples</a:t>
            </a:r>
            <a:endParaRPr lang="en-GB" sz="2000" i="1" dirty="0">
              <a:solidFill>
                <a:srgbClr val="292929"/>
              </a:solidFill>
              <a:effectLst/>
              <a:latin typeface="sohne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000" i="0" dirty="0">
              <a:solidFill>
                <a:srgbClr val="292929"/>
              </a:solidFill>
              <a:effectLst/>
              <a:latin typeface="sohne"/>
            </a:endParaRPr>
          </a:p>
          <a:p>
            <a:pPr lvl="1"/>
            <a:endParaRPr lang="en-GB" sz="2400" b="1" i="0" dirty="0">
              <a:solidFill>
                <a:srgbClr val="292929"/>
              </a:solidFill>
              <a:effectLst/>
              <a:latin typeface="sohne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b="1" i="0" dirty="0">
              <a:solidFill>
                <a:srgbClr val="292929"/>
              </a:solidFill>
              <a:effectLst/>
              <a:latin typeface="sohne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5758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92"/>
    </mc:Choice>
    <mc:Fallback xmlns="">
      <p:transition spd="slow" advTm="40092"/>
    </mc:Fallback>
  </mc:AlternateContent>
  <p:extLst>
    <p:ext uri="{3A86A75C-4F4B-4683-9AE1-C65F6400EC91}">
      <p14:laserTraceLst xmlns:p14="http://schemas.microsoft.com/office/powerpoint/2010/main">
        <p14:tracePtLst>
          <p14:tracePt t="4717" x="2833688" y="4733925"/>
          <p14:tracePt t="5326" x="7812088" y="3678238"/>
          <p14:tracePt t="5334" x="7754938" y="3587750"/>
          <p14:tracePt t="5342" x="7691438" y="3486150"/>
          <p14:tracePt t="5351" x="7627938" y="3397250"/>
          <p14:tracePt t="5358" x="7564438" y="3308350"/>
          <p14:tracePt t="5366" x="7512050" y="3205163"/>
          <p14:tracePt t="5374" x="7461250" y="3128963"/>
          <p14:tracePt t="5382" x="7429500" y="3040063"/>
          <p14:tracePt t="5390" x="7397750" y="2963863"/>
          <p14:tracePt t="5398" x="7359650" y="2874963"/>
          <p14:tracePt t="5406" x="7308850" y="2798763"/>
          <p14:tracePt t="5414" x="7277100" y="2708275"/>
          <p14:tracePt t="5420" x="7232650" y="2619375"/>
          <p14:tracePt t="5428" x="7188200" y="2543175"/>
          <p14:tracePt t="5436" x="7137400" y="2473325"/>
          <p14:tracePt t="5444" x="7112000" y="2403475"/>
          <p14:tracePt t="5453" x="7092950" y="2351088"/>
          <p14:tracePt t="5459" x="7078663" y="2293938"/>
          <p14:tracePt t="5468" x="7059613" y="2236788"/>
          <p14:tracePt t="5476" x="7059613" y="2185988"/>
          <p14:tracePt t="5484" x="7053263" y="2128838"/>
          <p14:tracePt t="5492" x="7053263" y="2084388"/>
          <p14:tracePt t="5500" x="7040563" y="2039938"/>
          <p14:tracePt t="5508" x="7040563" y="2020888"/>
          <p14:tracePt t="5516" x="7034213" y="2014538"/>
          <p14:tracePt t="5526" x="7034213" y="2008188"/>
          <p14:tracePt t="5536" x="7034213" y="2001838"/>
          <p14:tracePt t="5737" x="7034213" y="2008188"/>
          <p14:tracePt t="5745" x="7078663" y="2039938"/>
          <p14:tracePt t="5753" x="7137400" y="2065338"/>
          <p14:tracePt t="5761" x="7188200" y="2090738"/>
          <p14:tracePt t="5770" x="7245350" y="2116138"/>
          <p14:tracePt t="5777" x="7296150" y="2141538"/>
          <p14:tracePt t="5786" x="7359650" y="2173288"/>
          <p14:tracePt t="5794" x="7416800" y="2211388"/>
          <p14:tracePt t="5802" x="7461250" y="2255838"/>
          <p14:tracePt t="5809" x="7493000" y="2293938"/>
          <p14:tracePt t="5818" x="7524750" y="2338388"/>
          <p14:tracePt t="5826" x="7558088" y="2390775"/>
          <p14:tracePt t="5834" x="7577138" y="2435225"/>
          <p14:tracePt t="5842" x="7589838" y="2492375"/>
          <p14:tracePt t="5850" x="7608888" y="2555875"/>
          <p14:tracePt t="5857" x="7621588" y="2632075"/>
          <p14:tracePt t="5865" x="7634288" y="2695575"/>
          <p14:tracePt t="5874" x="7640638" y="2784475"/>
          <p14:tracePt t="5880" x="7640638" y="2855913"/>
          <p14:tracePt t="5888" x="7640638" y="2919413"/>
          <p14:tracePt t="5896" x="7640638" y="2976563"/>
          <p14:tracePt t="5904" x="7621588" y="3021013"/>
          <p14:tracePt t="5912" x="7608888" y="3065463"/>
          <p14:tracePt t="5920" x="7596188" y="3097213"/>
          <p14:tracePt t="5928" x="7589838" y="3103563"/>
          <p14:tracePt t="5936" x="7577138" y="3116263"/>
          <p14:tracePt t="5944" x="7577138" y="3122613"/>
          <p14:tracePt t="8142" x="7640638" y="3122613"/>
          <p14:tracePt t="8151" x="7748588" y="3135313"/>
          <p14:tracePt t="8157" x="7856538" y="3135313"/>
          <p14:tracePt t="8166" x="8023225" y="3122613"/>
          <p14:tracePt t="8173" x="8194675" y="3122613"/>
          <p14:tracePt t="8184" x="8378825" y="3097213"/>
          <p14:tracePt t="8191" x="8545513" y="3078163"/>
          <p14:tracePt t="8200" x="8672513" y="3046413"/>
          <p14:tracePt t="8207" x="8780463" y="3008313"/>
          <p14:tracePt t="8216" x="8856663" y="2989263"/>
          <p14:tracePt t="8222" x="8901113" y="2976563"/>
          <p14:tracePt t="8232" x="8940800" y="2963863"/>
          <p14:tracePt t="8239" x="8966200" y="2938463"/>
          <p14:tracePt t="8248" x="8978900" y="2925763"/>
          <p14:tracePt t="8256" x="8991600" y="2906713"/>
          <p14:tracePt t="8264" x="8997950" y="2887663"/>
          <p14:tracePt t="8273" x="9004300" y="2862263"/>
          <p14:tracePt t="8283" x="9010650" y="2849563"/>
          <p14:tracePt t="8289" x="9010650" y="2824163"/>
          <p14:tracePt t="8298" x="9010650" y="2798763"/>
          <p14:tracePt t="8305" x="9010650" y="2771775"/>
          <p14:tracePt t="8314" x="8997950" y="2746375"/>
          <p14:tracePt t="8322" x="8985250" y="2720975"/>
          <p14:tracePt t="8331" x="8972550" y="2695575"/>
          <p14:tracePt t="8338" x="8959850" y="2676525"/>
          <p14:tracePt t="8347" x="8947150" y="2651125"/>
          <p14:tracePt t="8353" x="8928100" y="2625725"/>
          <p14:tracePt t="8361" x="8901113" y="2587625"/>
          <p14:tracePt t="8369" x="8850313" y="2543175"/>
          <p14:tracePt t="8377" x="8812213" y="2498725"/>
          <p14:tracePt t="8386" x="8761413" y="2447925"/>
          <p14:tracePt t="8393" x="8704263" y="2397125"/>
          <p14:tracePt t="8402" x="8647113" y="2344738"/>
          <p14:tracePt t="8409" x="8558213" y="2293938"/>
          <p14:tracePt t="8417" x="8455025" y="2236788"/>
          <p14:tracePt t="8425" x="8353425" y="2192338"/>
          <p14:tracePt t="8434" x="8277225" y="2166938"/>
          <p14:tracePt t="8442" x="8201025" y="2147888"/>
          <p14:tracePt t="8450" x="8105775" y="2135188"/>
          <p14:tracePt t="8457" x="7983538" y="2116138"/>
          <p14:tracePt t="8464" x="7881938" y="2097088"/>
          <p14:tracePt t="8471" x="7761288" y="2090738"/>
          <p14:tracePt t="8480" x="7659688" y="2090738"/>
          <p14:tracePt t="8488" x="7551738" y="2090738"/>
          <p14:tracePt t="8496" x="7448550" y="2090738"/>
          <p14:tracePt t="8504" x="7334250" y="2090738"/>
          <p14:tracePt t="8512" x="7226300" y="2090738"/>
          <p14:tracePt t="8520" x="7072313" y="2109788"/>
          <p14:tracePt t="8528" x="6951663" y="2128838"/>
          <p14:tracePt t="8536" x="6792913" y="2147888"/>
          <p14:tracePt t="8543" x="6672263" y="2160588"/>
          <p14:tracePt t="8552" x="6537325" y="2179638"/>
          <p14:tracePt t="8559" x="6353175" y="2205038"/>
          <p14:tracePt t="8568" x="6251575" y="2211388"/>
          <p14:tracePt t="8576" x="6181725" y="2217738"/>
          <p14:tracePt t="8584" x="6142038" y="2217738"/>
          <p14:tracePt t="8592" x="6116638" y="2217738"/>
          <p14:tracePt t="8600" x="6097588" y="2217738"/>
          <p14:tracePt t="8658" x="6084888" y="2224088"/>
          <p14:tracePt t="8666" x="6053138" y="2236788"/>
          <p14:tracePt t="8674" x="6008688" y="2236788"/>
          <p14:tracePt t="8682" x="5964238" y="2236788"/>
          <p14:tracePt t="8689" x="5919788" y="2236788"/>
          <p14:tracePt t="8698" x="5875338" y="2236788"/>
          <p14:tracePt t="8705" x="5837238" y="2236788"/>
          <p14:tracePt t="8714" x="5792788" y="2230438"/>
          <p14:tracePt t="8722" x="5754688" y="2230438"/>
          <p14:tracePt t="8730" x="5735638" y="2224088"/>
          <p14:tracePt t="8738" x="5708650" y="2224088"/>
          <p14:tracePt t="8746" x="5676900" y="2224088"/>
          <p14:tracePt t="8754" x="5632450" y="2224088"/>
          <p14:tracePt t="8764" x="5588000" y="2217738"/>
          <p14:tracePt t="8770" x="5537200" y="2217738"/>
          <p14:tracePt t="8777" x="5467350" y="2205038"/>
          <p14:tracePt t="8786" x="5397500" y="2198688"/>
          <p14:tracePt t="8792" x="5334000" y="2198688"/>
          <p14:tracePt t="8799" x="5256213" y="2198688"/>
          <p14:tracePt t="8807" x="5180013" y="2192338"/>
          <p14:tracePt t="8817" x="5103813" y="2192338"/>
          <p14:tracePt t="8824" x="5033963" y="2179638"/>
          <p14:tracePt t="8833" x="4945063" y="2173288"/>
          <p14:tracePt t="8839" x="4862513" y="2154238"/>
          <p14:tracePt t="8848" x="4784725" y="2141538"/>
          <p14:tracePt t="8856" x="4727575" y="2141538"/>
          <p14:tracePt t="8864" x="4695825" y="2135188"/>
          <p14:tracePt t="8872" x="4683125" y="2135188"/>
          <p14:tracePt t="8880" x="4676775" y="2128838"/>
          <p14:tracePt t="8892" x="4670425" y="2128838"/>
          <p14:tracePt t="10006" x="4670425" y="2135188"/>
          <p14:tracePt t="10014" x="4676775" y="2147888"/>
          <p14:tracePt t="10022" x="4683125" y="2147888"/>
          <p14:tracePt t="10030" x="4683125" y="2160588"/>
          <p14:tracePt t="10037" x="4683125" y="2166938"/>
          <p14:tracePt t="10045" x="4689475" y="2166938"/>
          <p14:tracePt t="11281" x="4689475" y="2173288"/>
          <p14:tracePt t="11291" x="4689475" y="2179638"/>
          <p14:tracePt t="11300" x="4683125" y="2211388"/>
          <p14:tracePt t="11306" x="4683125" y="2255838"/>
          <p14:tracePt t="11315" x="4689475" y="2281238"/>
          <p14:tracePt t="11322" x="4702175" y="2300288"/>
          <p14:tracePt t="11331" x="4708525" y="2325688"/>
          <p14:tracePt t="11337" x="4714875" y="2344738"/>
          <p14:tracePt t="11346" x="4714875" y="2359025"/>
          <p14:tracePt t="11354" x="4714875" y="2371725"/>
          <p14:tracePt t="11363" x="4714875" y="2384425"/>
          <p14:tracePt t="11369" x="4708525" y="2390775"/>
          <p14:tracePt t="11377" x="4702175" y="2403475"/>
          <p14:tracePt t="11386" x="4689475" y="2416175"/>
          <p14:tracePt t="11394" x="4683125" y="2428875"/>
          <p14:tracePt t="11402" x="4670425" y="2428875"/>
          <p14:tracePt t="11410" x="4657725" y="2435225"/>
          <p14:tracePt t="11418" x="4651375" y="2435225"/>
          <p14:tracePt t="11429" x="4645025" y="2441575"/>
          <p14:tracePt t="11434" x="4632325" y="2447925"/>
          <p14:tracePt t="11442" x="4625975" y="2447925"/>
          <p14:tracePt t="11450" x="4606925" y="2454275"/>
          <p14:tracePt t="11455" x="4587875" y="2460625"/>
          <p14:tracePt t="11464" x="4562475" y="2460625"/>
          <p14:tracePt t="11471" x="4530725" y="2460625"/>
          <p14:tracePt t="11480" x="4518025" y="2460625"/>
          <p14:tracePt t="11487" x="4498975" y="2454275"/>
          <p14:tracePt t="11496" x="4486275" y="2447925"/>
          <p14:tracePt t="11503" x="4473575" y="2435225"/>
          <p14:tracePt t="11512" x="4467225" y="2428875"/>
          <p14:tracePt t="11519" x="4454525" y="2422525"/>
          <p14:tracePt t="11528" x="4435475" y="2422525"/>
          <p14:tracePt t="11536" x="4416425" y="2409825"/>
          <p14:tracePt t="11544" x="4403725" y="2403475"/>
          <p14:tracePt t="11552" x="4378325" y="2397125"/>
          <p14:tracePt t="11561" x="4352925" y="2390775"/>
          <p14:tracePt t="11568" x="4325938" y="2384425"/>
          <p14:tracePt t="11576" x="4300538" y="2378075"/>
          <p14:tracePt t="11583" x="4287838" y="2378075"/>
          <p14:tracePt t="11592" x="4275138" y="2371725"/>
          <p14:tracePt t="11670" x="4275138" y="2365375"/>
          <p14:tracePt t="11689" x="4300538" y="2359025"/>
          <p14:tracePt t="11697" x="4338638" y="2351088"/>
          <p14:tracePt t="11705" x="4384675" y="2351088"/>
          <p14:tracePt t="11714" x="4435475" y="2351088"/>
          <p14:tracePt t="11722" x="4498975" y="2351088"/>
          <p14:tracePt t="11732" x="4562475" y="2351088"/>
          <p14:tracePt t="11739" x="4619625" y="2351088"/>
          <p14:tracePt t="11748" x="4664075" y="2365375"/>
          <p14:tracePt t="11753" x="4708525" y="2371725"/>
          <p14:tracePt t="11764" x="4721225" y="2371725"/>
          <p14:tracePt t="11772" x="4733925" y="2371725"/>
          <p14:tracePt t="19136" x="4740275" y="2378075"/>
          <p14:tracePt t="19152" x="4752975" y="2384425"/>
          <p14:tracePt t="19160" x="4797425" y="2397125"/>
          <p14:tracePt t="19167" x="4843463" y="2403475"/>
          <p14:tracePt t="19176" x="4887913" y="2409825"/>
          <p14:tracePt t="19183" x="4970463" y="2409825"/>
          <p14:tracePt t="19192" x="5078413" y="2422525"/>
          <p14:tracePt t="19199" x="5180013" y="2422525"/>
          <p14:tracePt t="19208" x="5289550" y="2409825"/>
          <p14:tracePt t="19215" x="5397500" y="2390775"/>
          <p14:tracePt t="19224" x="5505450" y="2371725"/>
          <p14:tracePt t="19232" x="5600700" y="2359025"/>
          <p14:tracePt t="19240" x="5702300" y="2338388"/>
          <p14:tracePt t="19245" x="5792788" y="2319338"/>
          <p14:tracePt t="19254" x="5868988" y="2293938"/>
          <p14:tracePt t="19262" x="5932488" y="2281238"/>
          <p14:tracePt t="19270" x="5989638" y="2255838"/>
          <p14:tracePt t="19278" x="6040438" y="2230438"/>
          <p14:tracePt t="19287" x="6065838" y="2217738"/>
          <p14:tracePt t="19294" x="6103938" y="2192338"/>
          <p14:tracePt t="19302" x="6122988" y="2166938"/>
          <p14:tracePt t="19309" x="6154738" y="2141538"/>
          <p14:tracePt t="19317" x="6167438" y="2109788"/>
          <p14:tracePt t="19326" x="6181725" y="2078038"/>
          <p14:tracePt t="19334" x="6194425" y="2033588"/>
          <p14:tracePt t="19342" x="6194425" y="1989138"/>
          <p14:tracePt t="19349" x="6194425" y="1944688"/>
          <p14:tracePt t="19357" x="6194425" y="1917700"/>
          <p14:tracePt t="19366" x="6188075" y="1885950"/>
          <p14:tracePt t="19374" x="6175375" y="1860550"/>
          <p14:tracePt t="19381" x="6161088" y="1841500"/>
          <p14:tracePt t="19390" x="6148388" y="1828800"/>
          <p14:tracePt t="19398" x="6142038" y="1822450"/>
          <p14:tracePt t="19406" x="6129338" y="1809750"/>
          <p14:tracePt t="19411" x="6116638" y="1797050"/>
          <p14:tracePt t="19420" x="6110288" y="1797050"/>
          <p14:tracePt t="19428" x="6110288" y="1790700"/>
          <p14:tracePt t="19436" x="6097588" y="1790700"/>
          <p14:tracePt t="19444" x="6091238" y="1790700"/>
          <p14:tracePt t="19460" x="6084888" y="1790700"/>
          <p14:tracePt t="19468" x="6078538" y="1790700"/>
          <p14:tracePt t="19484" x="6072188" y="1790700"/>
          <p14:tracePt t="19491" x="6065838" y="1790700"/>
          <p14:tracePt t="19499" x="6059488" y="1790700"/>
          <p14:tracePt t="19507" x="6046788" y="1790700"/>
          <p14:tracePt t="19516" x="6034088" y="1790700"/>
          <p14:tracePt t="19523" x="6027738" y="1790700"/>
          <p14:tracePt t="19531" x="6015038" y="1803400"/>
          <p14:tracePt t="19539" x="5995988" y="1816100"/>
          <p14:tracePt t="19547" x="5983288" y="1828800"/>
          <p14:tracePt t="19556" x="5957888" y="1841500"/>
          <p14:tracePt t="19561" x="5938838" y="1854200"/>
          <p14:tracePt t="19571" x="5907088" y="1866900"/>
          <p14:tracePt t="19577" x="5881688" y="1879600"/>
          <p14:tracePt t="19586" x="5856288" y="1892300"/>
          <p14:tracePt t="19593" x="5818188" y="1905000"/>
          <p14:tracePt t="19602" x="5792788" y="1917700"/>
          <p14:tracePt t="19610" x="5761038" y="1931988"/>
          <p14:tracePt t="19617" x="5708650" y="1951038"/>
          <p14:tracePt t="19625" x="5664200" y="1963738"/>
          <p14:tracePt t="19633" x="5626100" y="1976438"/>
          <p14:tracePt t="19642" x="5600700" y="1989138"/>
          <p14:tracePt t="19649" x="5588000" y="1995488"/>
          <p14:tracePt t="19657" x="5549900" y="2001838"/>
          <p14:tracePt t="19665" x="5530850" y="2008188"/>
          <p14:tracePt t="19674" x="5505450" y="2014538"/>
          <p14:tracePt t="19681" x="5480050" y="2027238"/>
          <p14:tracePt t="19689" x="5429250" y="2046288"/>
          <p14:tracePt t="19698" x="5384800" y="2058988"/>
          <p14:tracePt t="19706" x="5340350" y="2078038"/>
          <p14:tracePt t="19713" x="5295900" y="2090738"/>
          <p14:tracePt t="19722" x="5270500" y="2103438"/>
          <p14:tracePt t="19729" x="5249863" y="2109788"/>
          <p14:tracePt t="19735" x="5237163" y="2122488"/>
          <p14:tracePt t="19744" x="5224463" y="2128838"/>
          <p14:tracePt t="19752" x="5218113" y="2135188"/>
          <p14:tracePt t="19759" x="5205413" y="2135188"/>
          <p14:tracePt t="19767" x="5192713" y="2147888"/>
          <p14:tracePt t="19776" x="5173663" y="2160588"/>
          <p14:tracePt t="19783" x="5167313" y="2173288"/>
          <p14:tracePt t="19792" x="5154613" y="2185988"/>
          <p14:tracePt t="19799" x="5141913" y="2192338"/>
          <p14:tracePt t="19808" x="5129213" y="2198688"/>
          <p14:tracePt t="19816" x="5122863" y="2205038"/>
          <p14:tracePt t="19823" x="5116513" y="2205038"/>
          <p14:tracePt t="19831" x="5103813" y="2211388"/>
          <p14:tracePt t="19839" x="5097463" y="2217738"/>
          <p14:tracePt t="19902" x="5097463" y="2224088"/>
          <p14:tracePt t="19910" x="5097463" y="2230438"/>
          <p14:tracePt t="19982" x="5097463" y="2236788"/>
          <p14:tracePt t="19990" x="5110163" y="2236788"/>
          <p14:tracePt t="19997" x="5141913" y="2243138"/>
          <p14:tracePt t="20006" x="5186363" y="2255838"/>
          <p14:tracePt t="20013" x="5230813" y="2262188"/>
          <p14:tracePt t="20022" x="5276850" y="2268538"/>
          <p14:tracePt t="20029" x="5321300" y="2268538"/>
          <p14:tracePt t="20039" x="5372100" y="2268538"/>
          <p14:tracePt t="20045" x="5429250" y="2268538"/>
          <p14:tracePt t="20054" x="5467350" y="2268538"/>
          <p14:tracePt t="20061" x="5530850" y="2268538"/>
          <p14:tracePt t="20067" x="5594350" y="2268538"/>
          <p14:tracePt t="20075" x="5664200" y="2268538"/>
          <p14:tracePt t="20083" x="5741988" y="2249488"/>
          <p14:tracePt t="20091" x="5811838" y="2243138"/>
          <p14:tracePt t="20100" x="5888038" y="2224088"/>
          <p14:tracePt t="20108" x="5964238" y="2205038"/>
          <p14:tracePt t="20115" x="6034088" y="2192338"/>
          <p14:tracePt t="20123" x="6084888" y="2173288"/>
          <p14:tracePt t="20131" x="6135688" y="2160588"/>
          <p14:tracePt t="20140" x="6167438" y="2147888"/>
          <p14:tracePt t="20147" x="6181725" y="2141538"/>
          <p14:tracePt t="20156" x="6188075" y="2135188"/>
          <p14:tracePt t="20254" x="6181725" y="2135188"/>
          <p14:tracePt t="20262" x="6129338" y="2147888"/>
          <p14:tracePt t="20271" x="6034088" y="2185988"/>
          <p14:tracePt t="20279" x="5926138" y="2217738"/>
          <p14:tracePt t="20288" x="5773738" y="2262188"/>
          <p14:tracePt t="20294" x="5594350" y="2319338"/>
          <p14:tracePt t="20302" x="5441950" y="2365375"/>
          <p14:tracePt t="20309" x="5295900" y="2397125"/>
          <p14:tracePt t="20318" x="5186363" y="2416175"/>
          <p14:tracePt t="20325" x="5097463" y="2435225"/>
          <p14:tracePt t="20333" x="5027613" y="2447925"/>
          <p14:tracePt t="20342" x="4970463" y="2466975"/>
          <p14:tracePt t="20349" x="4951413" y="2473325"/>
          <p14:tracePt t="20357" x="4945063" y="2479675"/>
          <p14:tracePt t="20445" x="4951413" y="2479675"/>
          <p14:tracePt t="20651" x="4957763" y="2473325"/>
          <p14:tracePt t="20657" x="4926013" y="2479675"/>
          <p14:tracePt t="20666" x="4856163" y="2498725"/>
          <p14:tracePt t="20674" x="4791075" y="2511425"/>
          <p14:tracePt t="20682" x="4714875" y="2536825"/>
          <p14:tracePt t="20689" x="4625975" y="2562225"/>
          <p14:tracePt t="20698" x="4549775" y="2600325"/>
          <p14:tracePt t="20706" x="4473575" y="2632075"/>
          <p14:tracePt t="20714" x="4403725" y="2676525"/>
          <p14:tracePt t="20720" x="4313238" y="2727325"/>
          <p14:tracePt t="20727" x="4224338" y="2805113"/>
          <p14:tracePt t="20736" x="4090988" y="2887663"/>
          <p14:tracePt t="20743" x="4002088" y="2963863"/>
          <p14:tracePt t="20752" x="3919538" y="3046413"/>
          <p14:tracePt t="20759" x="3860800" y="3097213"/>
          <p14:tracePt t="20768" x="3797300" y="3135313"/>
          <p14:tracePt t="20775" x="3752850" y="3179763"/>
          <p14:tracePt t="20785" x="3708400" y="3225800"/>
          <p14:tracePt t="20792" x="3663950" y="3257550"/>
          <p14:tracePt t="20799" x="3625850" y="3289300"/>
          <p14:tracePt t="20808" x="3600450" y="3314700"/>
          <p14:tracePt t="20815" x="3562350" y="3327400"/>
          <p14:tracePt t="20823" x="3536950" y="3346450"/>
          <p14:tracePt t="20831" x="3505200" y="3359150"/>
          <p14:tracePt t="20840" x="3479800" y="3371850"/>
          <p14:tracePt t="20847" x="3448050" y="3384550"/>
          <p14:tracePt t="20856" x="3427413" y="3397250"/>
          <p14:tracePt t="20864" x="3408363" y="3409950"/>
          <p14:tracePt t="20873" x="3389313" y="3416300"/>
          <p14:tracePt t="20879" x="3357563" y="3416300"/>
          <p14:tracePt t="20888" x="3306763" y="3416300"/>
          <p14:tracePt t="20903" x="3179763" y="3409950"/>
          <p14:tracePt t="20909" x="3090863" y="3390900"/>
          <p14:tracePt t="20918" x="3001963" y="3371850"/>
          <p14:tracePt t="20925" x="2924175" y="3352800"/>
          <p14:tracePt t="20935" x="2854325" y="3340100"/>
          <p14:tracePt t="20942" x="2784475" y="3321050"/>
          <p14:tracePt t="20949" x="2727325" y="3308350"/>
          <p14:tracePt t="20958" x="2682875" y="3302000"/>
          <p14:tracePt t="20965" x="2638425" y="3282950"/>
          <p14:tracePt t="20973" x="2613025" y="3270250"/>
          <p14:tracePt t="20982" x="2600325" y="3263900"/>
          <p14:tracePt t="20990" x="2593975" y="3257550"/>
          <p14:tracePt t="20997" x="2581275" y="3251200"/>
          <p14:tracePt t="21005" x="2568575" y="3251200"/>
          <p14:tracePt t="21014" x="2562225" y="3251200"/>
          <p14:tracePt t="21022" x="2555875" y="3244850"/>
          <p14:tracePt t="21029" x="2549525" y="3244850"/>
          <p14:tracePt t="21039" x="2543175" y="3244850"/>
          <p14:tracePt t="21070" x="2530475" y="3244850"/>
          <p14:tracePt t="21078" x="2524125" y="3244850"/>
          <p14:tracePt t="21085" x="2503488" y="3244850"/>
          <p14:tracePt t="21092" x="2484438" y="3244850"/>
          <p14:tracePt t="21100" x="2465388" y="3244850"/>
          <p14:tracePt t="21108" x="2446338" y="3244850"/>
          <p14:tracePt t="21116" x="2433638" y="3244850"/>
          <p14:tracePt t="21124" x="2427288" y="3244850"/>
          <p14:tracePt t="21131" x="2420938" y="3244850"/>
          <p14:tracePt t="21139" x="2414588" y="3244850"/>
          <p14:tracePt t="21156" x="2408238" y="3244850"/>
          <p14:tracePt t="21163" x="2395538" y="3251200"/>
          <p14:tracePt t="21171" x="2389188" y="3251200"/>
          <p14:tracePt t="21180" x="2376488" y="3257550"/>
          <p14:tracePt t="21188" x="2363788" y="3263900"/>
          <p14:tracePt t="21195" x="2351088" y="3270250"/>
          <p14:tracePt t="21204" x="2344738" y="3276600"/>
          <p14:tracePt t="21211" x="2332038" y="3276600"/>
          <p14:tracePt t="21220" x="2319338" y="3276600"/>
          <p14:tracePt t="21788" x="2325688" y="3282950"/>
          <p14:tracePt t="21795" x="2382838" y="3295650"/>
          <p14:tracePt t="21804" x="2439988" y="3302000"/>
          <p14:tracePt t="21811" x="2517775" y="3314700"/>
          <p14:tracePt t="21822" x="2593975" y="3321050"/>
          <p14:tracePt t="21829" x="2657475" y="3321050"/>
          <p14:tracePt t="21837" x="2720975" y="3321050"/>
          <p14:tracePt t="21846" x="2784475" y="3327400"/>
          <p14:tracePt t="21855" x="2847975" y="3327400"/>
          <p14:tracePt t="21861" x="2917825" y="3327400"/>
          <p14:tracePt t="21872" x="2995613" y="3327400"/>
          <p14:tracePt t="21878" x="3090863" y="3333750"/>
          <p14:tracePt t="21888" x="3179763" y="3346450"/>
          <p14:tracePt t="21895" x="3294063" y="3346450"/>
          <p14:tracePt t="21904" x="3395663" y="3333750"/>
          <p14:tracePt t="21912" x="3517900" y="3314700"/>
          <p14:tracePt t="21920" x="3613150" y="3295650"/>
          <p14:tracePt t="21927" x="3714750" y="3282950"/>
          <p14:tracePt t="21936" x="3778250" y="3263900"/>
          <p14:tracePt t="21944" x="3854450" y="3244850"/>
          <p14:tracePt t="21952" x="3919538" y="3232150"/>
          <p14:tracePt t="21959" x="3957638" y="3219450"/>
          <p14:tracePt t="21967" x="3976688" y="3211513"/>
          <p14:tracePt t="22001" x="3976688" y="3205163"/>
          <p14:tracePt t="22020" x="3976688" y="3198813"/>
          <p14:tracePt t="22218" x="3970338" y="3198813"/>
          <p14:tracePt t="22974" x="3963988" y="3198813"/>
          <p14:tracePt t="22979" x="3938588" y="3211513"/>
          <p14:tracePt t="22987" x="3879850" y="3211513"/>
          <p14:tracePt t="22995" x="3810000" y="3219450"/>
          <p14:tracePt t="23004" x="3702050" y="3238500"/>
          <p14:tracePt t="23011" x="3568700" y="3244850"/>
          <p14:tracePt t="23020" x="3395663" y="3244850"/>
          <p14:tracePt t="23027" x="3217863" y="3244850"/>
          <p14:tracePt t="23036" x="3040063" y="3232150"/>
          <p14:tracePt t="23043" x="2917825" y="3219450"/>
          <p14:tracePt t="23052" x="2778125" y="3219450"/>
          <p14:tracePt t="23059" x="2670175" y="3219450"/>
          <p14:tracePt t="23068" x="2568575" y="3219450"/>
          <p14:tracePt t="23075" x="2478088" y="3219450"/>
          <p14:tracePt t="23084" x="2414588" y="3219450"/>
          <p14:tracePt t="23092" x="2351088" y="3219450"/>
          <p14:tracePt t="23100" x="2300288" y="3219450"/>
          <p14:tracePt t="23107" x="2255838" y="3225800"/>
          <p14:tracePt t="23116" x="2211388" y="3225800"/>
          <p14:tracePt t="23123" x="2179638" y="3225800"/>
          <p14:tracePt t="23129" x="2154238" y="3225800"/>
          <p14:tracePt t="23137" x="2122488" y="3225800"/>
          <p14:tracePt t="23145" x="2103438" y="3225800"/>
          <p14:tracePt t="23154" x="2090738" y="3225800"/>
          <p14:tracePt t="23161" x="2078038" y="3219450"/>
          <p14:tracePt t="23169" x="2071688" y="3211513"/>
          <p14:tracePt t="23177" x="2065338" y="3205163"/>
          <p14:tracePt t="23194" x="2058988" y="3205163"/>
          <p14:tracePt t="23202" x="2051050" y="3192463"/>
          <p14:tracePt t="23209" x="2051050" y="3186113"/>
          <p14:tracePt t="23220" x="2044700" y="3179763"/>
          <p14:tracePt t="23227" x="2038350" y="3167063"/>
          <p14:tracePt t="23236" x="2032000" y="3154363"/>
          <p14:tracePt t="23243" x="2025650" y="3148013"/>
          <p14:tracePt t="23252" x="2012950" y="3141663"/>
          <p14:tracePt t="23259" x="2012950" y="3135313"/>
          <p14:tracePt t="23335" x="2012950" y="3128963"/>
          <p14:tracePt t="23347" x="2019300" y="3128963"/>
          <p14:tracePt t="23355" x="2025650" y="3122613"/>
          <p14:tracePt t="23363" x="2025650" y="3116263"/>
          <p14:tracePt t="23372" x="2032000" y="3116263"/>
          <p14:tracePt t="23377" x="2038350" y="3109913"/>
          <p14:tracePt t="23388" x="2044700" y="3103563"/>
          <p14:tracePt t="23395" x="2058988" y="3097213"/>
          <p14:tracePt t="23404" x="2065338" y="3090863"/>
          <p14:tracePt t="23419" x="2078038" y="3084513"/>
          <p14:tracePt t="23430" x="2090738" y="3078163"/>
          <p14:tracePt t="23438" x="2097088" y="3078163"/>
          <p14:tracePt t="23446" x="2109788" y="3071813"/>
          <p14:tracePt t="23454" x="2135188" y="3071813"/>
          <p14:tracePt t="23463" x="2166938" y="3071813"/>
          <p14:tracePt t="23469" x="2211388" y="3071813"/>
          <p14:tracePt t="23479" x="2249488" y="3071813"/>
          <p14:tracePt t="23488" x="2281238" y="3071813"/>
          <p14:tracePt t="23495" x="2325688" y="3071813"/>
          <p14:tracePt t="23504" x="2357438" y="3071813"/>
          <p14:tracePt t="23512" x="2395538" y="3071813"/>
          <p14:tracePt t="23522" x="2408238" y="3065463"/>
          <p14:tracePt t="23529" x="2420938" y="3065463"/>
          <p14:tracePt t="23558" x="2427288" y="3065463"/>
          <p14:tracePt t="23603" x="2427288" y="3059113"/>
          <p14:tracePt t="23611" x="2439988" y="3052763"/>
          <p14:tracePt t="23619" x="2452688" y="3052763"/>
          <p14:tracePt t="23627" x="2465388" y="3046413"/>
          <p14:tracePt t="23635" x="2490788" y="3040063"/>
          <p14:tracePt t="23643" x="2509838" y="3033713"/>
          <p14:tracePt t="23653" x="2543175" y="3033713"/>
          <p14:tracePt t="23659" x="2562225" y="3027363"/>
          <p14:tracePt t="23668" x="2574925" y="3021013"/>
          <p14:tracePt t="23675" x="2587625" y="3021013"/>
          <p14:tracePt t="23684" x="2600325" y="3021013"/>
          <p14:tracePt t="26218" x="2613025" y="3052763"/>
          <p14:tracePt t="26225" x="2663825" y="3084513"/>
          <p14:tracePt t="26233" x="2682875" y="3097213"/>
          <p14:tracePt t="26241" x="2689225" y="3103563"/>
          <p14:tracePt t="26250" x="2701925" y="3116263"/>
          <p14:tracePt t="26257" x="2714625" y="3122613"/>
          <p14:tracePt t="26264" x="2727325" y="3135313"/>
          <p14:tracePt t="26281" x="2727325" y="3141663"/>
          <p14:tracePt t="28610" x="2733675" y="3141663"/>
          <p14:tracePt t="28619" x="2740025" y="3148013"/>
          <p14:tracePt t="28627" x="2752725" y="3160713"/>
          <p14:tracePt t="28635" x="2765425" y="3167063"/>
          <p14:tracePt t="28644" x="2778125" y="3179763"/>
          <p14:tracePt t="28652" x="2784475" y="3192463"/>
          <p14:tracePt t="28660" x="2790825" y="3205163"/>
          <p14:tracePt t="28668" x="2797175" y="3205163"/>
          <p14:tracePt t="28675" x="2803525" y="3211513"/>
          <p14:tracePt t="28684" x="2809875" y="3211513"/>
          <p14:tracePt t="28691" x="2809875" y="3219450"/>
          <p14:tracePt t="30076" x="2816225" y="3225800"/>
          <p14:tracePt t="30083" x="2898775" y="3232150"/>
          <p14:tracePt t="30092" x="3078163" y="3238500"/>
          <p14:tracePt t="30099" x="3192463" y="3251200"/>
          <p14:tracePt t="30107" x="3357563" y="3244850"/>
          <p14:tracePt t="30118" x="3486150" y="3244850"/>
          <p14:tracePt t="30127" x="3594100" y="3244850"/>
          <p14:tracePt t="30133" x="3676650" y="3238500"/>
          <p14:tracePt t="30143" x="3752850" y="3238500"/>
          <p14:tracePt t="30150" x="3797300" y="3238500"/>
          <p14:tracePt t="30157" x="3810000" y="3238500"/>
          <p14:tracePt t="30166" x="3816350" y="3238500"/>
          <p14:tracePt t="30173" x="3822700" y="3238500"/>
          <p14:tracePt t="30182" x="3822700" y="3232150"/>
          <p14:tracePt t="30190" x="3829050" y="3232150"/>
          <p14:tracePt t="30200" x="3841750" y="3225800"/>
          <p14:tracePt t="30207" x="3854450" y="3211513"/>
          <p14:tracePt t="30216" x="3860800" y="3211513"/>
          <p14:tracePt t="30223" x="3873500" y="3211513"/>
          <p14:tracePt t="30231" x="3879850" y="3211513"/>
          <p14:tracePt t="30243" x="3887788" y="3211513"/>
          <p14:tracePt t="38861" x="3894138" y="3205163"/>
          <p14:tracePt t="38871" x="3913188" y="3160713"/>
          <p14:tracePt t="38878" x="3976688" y="3078163"/>
          <p14:tracePt t="38887" x="4033838" y="2963863"/>
          <p14:tracePt t="38893" x="4084638" y="2874963"/>
          <p14:tracePt t="38902" x="4135438" y="2798763"/>
          <p14:tracePt t="38910" x="4186238" y="2727325"/>
          <p14:tracePt t="38919" x="4230688" y="2638425"/>
          <p14:tracePt t="38925" x="4287838" y="2549525"/>
          <p14:tracePt t="38935" x="4332288" y="2460625"/>
          <p14:tracePt t="38942" x="4384675" y="2397125"/>
          <p14:tracePt t="38949" x="4435475" y="2312988"/>
          <p14:tracePt t="38957" x="4486275" y="2236788"/>
          <p14:tracePt t="38966" x="4543425" y="2135188"/>
          <p14:tracePt t="38974" x="4587875" y="2046288"/>
          <p14:tracePt t="38985" x="4632325" y="1951038"/>
          <p14:tracePt t="38989" x="4683125" y="1816100"/>
          <p14:tracePt t="38996" x="4708525" y="1720850"/>
          <p14:tracePt t="39004" x="4733925" y="1644650"/>
          <p14:tracePt t="39012" x="4759325" y="1568450"/>
          <p14:tracePt t="39020" x="4778375" y="1477963"/>
          <p14:tracePt t="39028" x="4791075" y="1382713"/>
          <p14:tracePt t="39037" x="4805363" y="1281113"/>
          <p14:tracePt t="39043" x="4824413" y="1173163"/>
          <p14:tracePt t="39052" x="4837113" y="1063625"/>
          <p14:tracePt t="39059" x="4856163" y="968375"/>
          <p14:tracePt t="39069" x="4875213" y="892175"/>
          <p14:tracePt t="39075" x="4887913" y="803275"/>
          <p14:tracePt t="39085" x="4906963" y="733425"/>
          <p14:tracePt t="39091" x="4926013" y="630238"/>
          <p14:tracePt t="39099" x="4945063" y="554038"/>
          <p14:tracePt t="39108" x="4945063" y="471488"/>
          <p14:tracePt t="39115" x="4945063" y="395288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b="1" dirty="0">
                <a:solidFill>
                  <a:srgbClr val="292929"/>
                </a:solidFill>
                <a:latin typeface="Charter" panose="02040503050506020203" pitchFamily="18" charset="0"/>
              </a:rPr>
              <a:t>What is Robustness?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395" y="822425"/>
            <a:ext cx="6910734" cy="3193850"/>
          </a:xfrm>
        </p:spPr>
        <p:txBody>
          <a:bodyPr/>
          <a:lstStyle/>
          <a:p>
            <a:pPr lvl="1"/>
            <a:endParaRPr lang="en-GB" sz="2400" dirty="0"/>
          </a:p>
          <a:p>
            <a:pPr lvl="1"/>
            <a:r>
              <a:rPr lang="en-GB" sz="2400" dirty="0"/>
              <a:t>Technical Robustness and Safety (EU guidelines):</a:t>
            </a:r>
          </a:p>
          <a:p>
            <a:pPr lvl="1"/>
            <a:r>
              <a:rPr lang="en-GB" sz="2400" dirty="0"/>
              <a:t> </a:t>
            </a:r>
          </a:p>
          <a:p>
            <a:pPr marL="774700" lvl="2" indent="-342900">
              <a:buFont typeface="Arial" panose="020B0604020202020204" pitchFamily="34" charset="0"/>
              <a:buChar char="•"/>
            </a:pPr>
            <a:r>
              <a:rPr lang="en-GB" sz="2400" dirty="0"/>
              <a:t>Resilience to attack and security</a:t>
            </a:r>
          </a:p>
          <a:p>
            <a:pPr marL="774700" lvl="2" indent="-342900">
              <a:buFont typeface="Arial" panose="020B0604020202020204" pitchFamily="34" charset="0"/>
              <a:buChar char="•"/>
            </a:pPr>
            <a:r>
              <a:rPr lang="en-GB" sz="2400" dirty="0"/>
              <a:t>Fallback plan and general safety</a:t>
            </a:r>
          </a:p>
          <a:p>
            <a:pPr marL="774700" lvl="2" indent="-342900">
              <a:buFont typeface="Arial" panose="020B0604020202020204" pitchFamily="34" charset="0"/>
              <a:buChar char="•"/>
            </a:pPr>
            <a:r>
              <a:rPr lang="en-GB" sz="2400" dirty="0"/>
              <a:t>Accuracy</a:t>
            </a:r>
          </a:p>
          <a:p>
            <a:pPr marL="774700" lvl="2" indent="-342900">
              <a:buFont typeface="Arial" panose="020B0604020202020204" pitchFamily="34" charset="0"/>
              <a:buChar char="•"/>
            </a:pPr>
            <a:r>
              <a:rPr lang="en-GB" sz="2400" dirty="0"/>
              <a:t>Reliability and Reproducibility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D78269EE-1F46-4551-BB7F-6F9296DCF96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AED43CA-BC7F-4834-98BB-0D8EEDC65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2852" y="2184440"/>
            <a:ext cx="2747753" cy="1831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ABF988-AF2D-4185-9C53-EA01AE65C39A}"/>
              </a:ext>
            </a:extLst>
          </p:cNvPr>
          <p:cNvSpPr txBox="1"/>
          <p:nvPr/>
        </p:nvSpPr>
        <p:spPr>
          <a:xfrm>
            <a:off x="600682" y="4474247"/>
            <a:ext cx="84752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EU-HLEG. (2019). Ethics guidelines for trustworthy AI. </a:t>
            </a:r>
            <a:r>
              <a:rPr lang="en-GB" sz="1400" dirty="0">
                <a:hlinkClick r:id="rId4"/>
              </a:rPr>
              <a:t>https://digital-strategy.ec.europa.eu/en/library/ethics-guidelines-trustworthy-ai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37475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90"/>
    </mc:Choice>
    <mc:Fallback xmlns="">
      <p:transition spd="slow" advTm="42990"/>
    </mc:Fallback>
  </mc:AlternateContent>
  <p:extLst>
    <p:ext uri="{3A86A75C-4F4B-4683-9AE1-C65F6400EC91}">
      <p14:laserTraceLst xmlns:p14="http://schemas.microsoft.com/office/powerpoint/2010/main">
        <p14:tracePtLst>
          <p14:tracePt t="22155" x="2814638" y="4676775"/>
          <p14:tracePt t="22288" x="5218113" y="5080000"/>
          <p14:tracePt t="22296" x="5467350" y="5054600"/>
          <p14:tracePt t="22303" x="5651500" y="5022850"/>
          <p14:tracePt t="22314" x="5888038" y="4984750"/>
          <p14:tracePt t="22321" x="6034088" y="4940300"/>
          <p14:tracePt t="22330" x="6122988" y="4919663"/>
          <p14:tracePt t="22337" x="6148388" y="4906963"/>
          <p14:tracePt t="22346" x="6154738" y="4894263"/>
          <p14:tracePt t="22355" x="6154738" y="4887913"/>
          <p14:tracePt t="22364" x="6148388" y="4875213"/>
          <p14:tracePt t="22371" x="6122988" y="4862513"/>
          <p14:tracePt t="22379" x="6078538" y="4849813"/>
          <p14:tracePt t="22385" x="6040438" y="4830763"/>
          <p14:tracePt t="22394" x="6008688" y="4818063"/>
          <p14:tracePt t="22401" x="5983288" y="4805363"/>
          <p14:tracePt t="22409" x="5964238" y="4792663"/>
          <p14:tracePt t="22417" x="5938838" y="4779963"/>
          <p14:tracePt t="22425" x="5900738" y="4767263"/>
          <p14:tracePt t="22433" x="5856288" y="4741863"/>
          <p14:tracePt t="22441" x="5799138" y="4729163"/>
          <p14:tracePt t="22450" x="5741988" y="4710113"/>
          <p14:tracePt t="22457" x="5695950" y="4697413"/>
          <p14:tracePt t="22465" x="5651500" y="4678363"/>
          <p14:tracePt t="22473" x="5613400" y="4672013"/>
          <p14:tracePt t="22482" x="5581650" y="4672013"/>
          <p14:tracePt t="22489" x="5562600" y="4672013"/>
          <p14:tracePt t="22498" x="5549900" y="4672013"/>
          <p14:tracePt t="22505" x="5537200" y="4678363"/>
          <p14:tracePt t="22514" x="5537200" y="4684713"/>
          <p14:tracePt t="22521" x="5530850" y="4691063"/>
          <p14:tracePt t="22530" x="5518150" y="4710113"/>
          <p14:tracePt t="22537" x="5505450" y="4741863"/>
          <p14:tracePt t="22545" x="5492750" y="4792663"/>
          <p14:tracePt t="22551" x="5480050" y="4837113"/>
          <p14:tracePt t="22561" x="5467350" y="4881563"/>
          <p14:tracePt t="22567" x="5461000" y="4926013"/>
          <p14:tracePt t="22575" x="5461000" y="4953000"/>
          <p14:tracePt t="22583" x="5467350" y="4959350"/>
          <p14:tracePt t="22591" x="5480050" y="4965700"/>
          <p14:tracePt t="22599" x="5486400" y="4972050"/>
          <p14:tracePt t="22607" x="5499100" y="4972050"/>
          <p14:tracePt t="22618" x="5537200" y="4972050"/>
          <p14:tracePt t="22626" x="5588000" y="4965700"/>
          <p14:tracePt t="22633" x="5632450" y="4940300"/>
          <p14:tracePt t="22641" x="5689600" y="4906963"/>
          <p14:tracePt t="22650" x="5741988" y="4856163"/>
          <p14:tracePt t="22657" x="5780088" y="4818063"/>
          <p14:tracePt t="22666" x="5811838" y="4779963"/>
          <p14:tracePt t="22671" x="5830888" y="4741863"/>
          <p14:tracePt t="22680" x="5843588" y="4722813"/>
          <p14:tracePt t="22689" x="5849938" y="4710113"/>
          <p14:tracePt t="22697" x="5849938" y="4703763"/>
          <p14:tracePt t="22705" x="5849938" y="4697413"/>
          <p14:tracePt t="22721" x="5843588" y="4697413"/>
          <p14:tracePt t="22730" x="5830888" y="4697413"/>
          <p14:tracePt t="22737" x="5818188" y="4703763"/>
          <p14:tracePt t="22746" x="5805488" y="4716463"/>
          <p14:tracePt t="22753" x="5792788" y="4729163"/>
          <p14:tracePt t="22762" x="5767388" y="4741863"/>
          <p14:tracePt t="22769" x="5735638" y="4760913"/>
          <p14:tracePt t="22778" x="5708650" y="4779963"/>
          <p14:tracePt t="22785" x="5683250" y="4811713"/>
          <p14:tracePt t="22793" x="5664200" y="4824413"/>
          <p14:tracePt t="22801" x="5651500" y="4837113"/>
          <p14:tracePt t="22807" x="5645150" y="4843463"/>
          <p14:tracePt t="22816" x="5645150" y="4849813"/>
          <p14:tracePt t="22860" x="5645150" y="4843463"/>
          <p14:tracePt t="22867" x="5651500" y="4837113"/>
          <p14:tracePt t="22876" x="5657850" y="4824413"/>
          <p14:tracePt t="22883" x="5664200" y="4818063"/>
          <p14:tracePt t="22896" x="5670550" y="4811713"/>
          <p14:tracePt t="23009" x="5664200" y="4818063"/>
          <p14:tracePt t="23042" x="5657850" y="4818063"/>
          <p14:tracePt t="31655" x="5651500" y="4818063"/>
          <p14:tracePt t="31668" x="5645150" y="4818063"/>
          <p14:tracePt t="31675" x="5543550" y="4754563"/>
          <p14:tracePt t="31683" x="5334000" y="4652963"/>
          <p14:tracePt t="31691" x="5129213" y="4564063"/>
          <p14:tracePt t="31699" x="4919663" y="4513263"/>
          <p14:tracePt t="31708" x="4733925" y="4486275"/>
          <p14:tracePt t="31715" x="4613275" y="4467225"/>
          <p14:tracePt t="31723" x="4448175" y="4448175"/>
          <p14:tracePt t="31731" x="4325938" y="4429125"/>
          <p14:tracePt t="31738" x="4205288" y="4410075"/>
          <p14:tracePt t="31745" x="4059238" y="4391025"/>
          <p14:tracePt t="31754" x="3957638" y="4371975"/>
          <p14:tracePt t="31761" x="3848100" y="4352925"/>
          <p14:tracePt t="31770" x="3752850" y="4340225"/>
          <p14:tracePt t="31777" x="3644900" y="4308475"/>
          <p14:tracePt t="31786" x="3549650" y="4283075"/>
          <p14:tracePt t="31793" x="3460750" y="4257675"/>
          <p14:tracePt t="31802" x="3344863" y="4213225"/>
          <p14:tracePt t="31809" x="3224213" y="4149725"/>
          <p14:tracePt t="31818" x="3103563" y="4086225"/>
          <p14:tracePt t="31825" x="2989263" y="4008438"/>
          <p14:tracePt t="31833" x="2879725" y="3938588"/>
          <p14:tracePt t="31842" x="2790825" y="3881438"/>
          <p14:tracePt t="31849" x="2695575" y="3830638"/>
          <p14:tracePt t="31857" x="2568575" y="3767138"/>
          <p14:tracePt t="31865" x="2478088" y="3716338"/>
          <p14:tracePt t="31873" x="2414588" y="3665538"/>
          <p14:tracePt t="31881" x="2351088" y="3632200"/>
          <p14:tracePt t="31901" x="2268538" y="3594100"/>
          <p14:tracePt t="31905" x="2255838" y="3581400"/>
          <p14:tracePt t="31913" x="2249488" y="3575050"/>
          <p14:tracePt t="31919" x="2243138" y="3568700"/>
          <p14:tracePt t="31968" x="2236788" y="3568700"/>
          <p14:tracePt t="31975" x="2224088" y="3556000"/>
          <p14:tracePt t="31983" x="2198688" y="3543300"/>
          <p14:tracePt t="31991" x="2154238" y="3530600"/>
          <p14:tracePt t="31999" x="2109788" y="3511550"/>
          <p14:tracePt t="32007" x="2058988" y="3492500"/>
          <p14:tracePt t="32015" x="2025650" y="3473450"/>
          <p14:tracePt t="32023" x="1987550" y="3460750"/>
          <p14:tracePt t="32031" x="1962150" y="3454400"/>
          <p14:tracePt t="32039" x="1930400" y="3448050"/>
          <p14:tracePt t="32047" x="1911350" y="3435350"/>
          <p14:tracePt t="32056" x="1892300" y="3429000"/>
          <p14:tracePt t="32063" x="1879600" y="3422650"/>
          <p14:tracePt t="32071" x="1873250" y="3416300"/>
          <p14:tracePt t="32077" x="1860550" y="3416300"/>
          <p14:tracePt t="32085" x="1854200" y="3416300"/>
          <p14:tracePt t="32696" x="1854200" y="3422650"/>
          <p14:tracePt t="32704" x="1860550" y="3441700"/>
          <p14:tracePt t="32711" x="1873250" y="3454400"/>
          <p14:tracePt t="32720" x="1885950" y="3460750"/>
          <p14:tracePt t="32727" x="1898650" y="3473450"/>
          <p14:tracePt t="32735" x="1905000" y="3486150"/>
          <p14:tracePt t="32743" x="1924050" y="3498850"/>
          <p14:tracePt t="32751" x="1968500" y="3511550"/>
          <p14:tracePt t="32759" x="2012950" y="3524250"/>
          <p14:tracePt t="32769" x="2071688" y="3543300"/>
          <p14:tracePt t="32775" x="2135188" y="3549650"/>
          <p14:tracePt t="32784" x="2211388" y="3549650"/>
          <p14:tracePt t="32791" x="2281238" y="3549650"/>
          <p14:tracePt t="32799" x="2389188" y="3549650"/>
          <p14:tracePt t="32807" x="2465388" y="3549650"/>
          <p14:tracePt t="32815" x="2536825" y="3543300"/>
          <p14:tracePt t="32823" x="2606675" y="3530600"/>
          <p14:tracePt t="32837" x="2657475" y="3530600"/>
          <p14:tracePt t="32843" x="2708275" y="3530600"/>
          <p14:tracePt t="32855" x="2752725" y="3524250"/>
          <p14:tracePt t="32861" x="2822575" y="3524250"/>
          <p14:tracePt t="32865" x="2892425" y="3524250"/>
          <p14:tracePt t="32873" x="2982913" y="3524250"/>
          <p14:tracePt t="32885" x="3052763" y="3524250"/>
          <p14:tracePt t="32891" x="3141663" y="3524250"/>
          <p14:tracePt t="32899" x="3211513" y="3524250"/>
          <p14:tracePt t="32908" x="3275013" y="3524250"/>
          <p14:tracePt t="32915" x="3344863" y="3517900"/>
          <p14:tracePt t="32925" x="3395663" y="3511550"/>
          <p14:tracePt t="32935" x="3441700" y="3511550"/>
          <p14:tracePt t="32941" x="3473450" y="3505200"/>
          <p14:tracePt t="32949" x="3498850" y="3505200"/>
          <p14:tracePt t="32957" x="3524250" y="3505200"/>
          <p14:tracePt t="32968" x="3562350" y="3505200"/>
          <p14:tracePt t="32975" x="3619500" y="3505200"/>
          <p14:tracePt t="32984" x="3670300" y="3505200"/>
          <p14:tracePt t="32991" x="3733800" y="3511550"/>
          <p14:tracePt t="33000" x="3790950" y="3511550"/>
          <p14:tracePt t="33009" x="3835400" y="3511550"/>
          <p14:tracePt t="33018" x="3887788" y="3511550"/>
          <p14:tracePt t="33025" x="3932238" y="3511550"/>
          <p14:tracePt t="33035" x="3976688" y="3511550"/>
          <p14:tracePt t="33041" x="4002088" y="3505200"/>
          <p14:tracePt t="33052" x="4027488" y="3498850"/>
          <p14:tracePt t="33059" x="4040188" y="3492500"/>
          <p14:tracePt t="33068" x="4065588" y="3492500"/>
          <p14:tracePt t="33075" x="4097338" y="3486150"/>
          <p14:tracePt t="33086" x="4141788" y="3479800"/>
          <p14:tracePt t="33093" x="4179888" y="3473450"/>
          <p14:tracePt t="33101" x="4224338" y="3467100"/>
          <p14:tracePt t="33109" x="4256088" y="3454400"/>
          <p14:tracePt t="33118" x="4287838" y="3454400"/>
          <p14:tracePt t="33125" x="4325938" y="3448050"/>
          <p14:tracePt t="33136" x="4346575" y="3448050"/>
          <p14:tracePt t="33143" x="4365625" y="3448050"/>
          <p14:tracePt t="33152" x="4384675" y="3448050"/>
          <p14:tracePt t="33159" x="4397375" y="3448050"/>
          <p14:tracePt t="33168" x="4410075" y="3448050"/>
          <p14:tracePt t="33177" x="4422775" y="3448050"/>
          <p14:tracePt t="33200" x="4429125" y="3448050"/>
          <p14:tracePt t="33202" x="4435475" y="3448050"/>
          <p14:tracePt t="36318" x="4435475" y="3454400"/>
          <p14:tracePt t="36325" x="4435475" y="3467100"/>
          <p14:tracePt t="36334" x="4435475" y="3479800"/>
          <p14:tracePt t="36341" x="4435475" y="3498850"/>
          <p14:tracePt t="36351" x="4448175" y="3517900"/>
          <p14:tracePt t="36357" x="4448175" y="3530600"/>
          <p14:tracePt t="36365" x="4454525" y="3543300"/>
          <p14:tracePt t="36373" x="4454525" y="3556000"/>
          <p14:tracePt t="36382" x="4460875" y="3562350"/>
          <p14:tracePt t="36390" x="4467225" y="3568700"/>
          <p14:tracePt t="36399" x="4473575" y="3581400"/>
          <p14:tracePt t="36405" x="4486275" y="3594100"/>
          <p14:tracePt t="36415" x="4492625" y="3600450"/>
          <p14:tracePt t="36421" x="4505325" y="3606800"/>
          <p14:tracePt t="36429" x="4518025" y="3613150"/>
          <p14:tracePt t="36437" x="4518025" y="3619500"/>
          <p14:tracePt t="36445" x="4524375" y="3619500"/>
          <p14:tracePt t="36453" x="4537075" y="3619500"/>
          <p14:tracePt t="36464" x="4543425" y="3619500"/>
          <p14:tracePt t="36471" x="4556125" y="3619500"/>
          <p14:tracePt t="36479" x="4562475" y="3619500"/>
          <p14:tracePt t="36495" x="4575175" y="3606800"/>
          <p14:tracePt t="36504" x="4587875" y="3600450"/>
          <p14:tracePt t="36514" x="4606925" y="3568700"/>
          <p14:tracePt t="36521" x="4619625" y="3556000"/>
          <p14:tracePt t="36529" x="4638675" y="3530600"/>
          <p14:tracePt t="36537" x="4670425" y="3479800"/>
          <p14:tracePt t="36545" x="4695825" y="3454400"/>
          <p14:tracePt t="36553" x="4727575" y="3422650"/>
          <p14:tracePt t="36564" x="4765675" y="3390900"/>
          <p14:tracePt t="36571" x="4805363" y="3359150"/>
          <p14:tracePt t="36579" x="4824413" y="3346450"/>
          <p14:tracePt t="36588" x="4862513" y="3321050"/>
          <p14:tracePt t="36595" x="4887913" y="3289300"/>
          <p14:tracePt t="36605" x="4913313" y="3270250"/>
          <p14:tracePt t="36614" x="4964113" y="3219450"/>
          <p14:tracePt t="36621" x="5002213" y="3179763"/>
          <p14:tracePt t="36630" x="5053013" y="3135313"/>
          <p14:tracePt t="36635" x="5103813" y="3084513"/>
          <p14:tracePt t="36645" x="5141913" y="3052763"/>
          <p14:tracePt t="36654" x="5180013" y="3014663"/>
          <p14:tracePt t="36661" x="5199063" y="2982913"/>
          <p14:tracePt t="36669" x="5224463" y="2951163"/>
          <p14:tracePt t="36677" x="5243513" y="2900363"/>
          <p14:tracePt t="36685" x="5264150" y="2868613"/>
          <p14:tracePt t="36693" x="5276850" y="2817813"/>
          <p14:tracePt t="36701" x="5289550" y="2784475"/>
          <p14:tracePt t="36709" x="5302250" y="2765425"/>
          <p14:tracePt t="36717" x="5308600" y="2746375"/>
          <p14:tracePt t="36727" x="5308600" y="2740025"/>
          <p14:tracePt t="36735" x="5314950" y="2727325"/>
          <p14:tracePt t="36743" x="5314950" y="2714625"/>
          <p14:tracePt t="36751" x="5314950" y="2701925"/>
          <p14:tracePt t="36761" x="5314950" y="2682875"/>
          <p14:tracePt t="36769" x="5314950" y="2657475"/>
          <p14:tracePt t="36777" x="5314950" y="2619375"/>
          <p14:tracePt t="36785" x="5314950" y="2574925"/>
          <p14:tracePt t="36793" x="5308600" y="2536825"/>
          <p14:tracePt t="36801" x="5302250" y="2505075"/>
          <p14:tracePt t="36809" x="5295900" y="2473325"/>
          <p14:tracePt t="36819" x="5276850" y="2435225"/>
          <p14:tracePt t="36825" x="5264150" y="2416175"/>
          <p14:tracePt t="36834" x="5264150" y="2397125"/>
          <p14:tracePt t="36841" x="5249863" y="2390775"/>
          <p14:tracePt t="36850" x="5243513" y="2378075"/>
          <p14:tracePt t="36857" x="5237163" y="2371725"/>
          <p14:tracePt t="36866" x="5230813" y="2365375"/>
          <p14:tracePt t="36873" x="5230813" y="2359025"/>
          <p14:tracePt t="36882" x="5230813" y="2344738"/>
          <p14:tracePt t="36889" x="5230813" y="2338388"/>
          <p14:tracePt t="36898" x="5224463" y="2325688"/>
          <p14:tracePt t="36914" x="5224463" y="2312988"/>
          <p14:tracePt t="36923" x="5224463" y="2306638"/>
          <p14:tracePt t="36950" x="5224463" y="2300288"/>
          <p14:tracePt t="36998" x="5218113" y="2300288"/>
          <p14:tracePt t="37090" x="5224463" y="2306638"/>
          <p14:tracePt t="37097" x="5256213" y="2312988"/>
          <p14:tracePt t="37103" x="5302250" y="2325688"/>
          <p14:tracePt t="37111" x="5353050" y="2338388"/>
          <p14:tracePt t="37119" x="5384800" y="2359025"/>
          <p14:tracePt t="37127" x="5410200" y="2371725"/>
          <p14:tracePt t="37135" x="5435600" y="2384425"/>
          <p14:tracePt t="37143" x="5454650" y="2397125"/>
          <p14:tracePt t="37151" x="5480050" y="2409825"/>
          <p14:tracePt t="37159" x="5499100" y="2422525"/>
          <p14:tracePt t="37170" x="5511800" y="2422525"/>
          <p14:tracePt t="37175" x="5524500" y="2435225"/>
          <p14:tracePt t="37184" x="5524500" y="2441575"/>
          <p14:tracePt t="37191" x="5530850" y="2447925"/>
          <p14:tracePt t="37216" x="5530850" y="2454275"/>
          <p14:tracePt t="37223" x="5530850" y="2466975"/>
          <p14:tracePt t="37239" x="5530850" y="2479675"/>
          <p14:tracePt t="37248" x="5530850" y="2486025"/>
          <p14:tracePt t="37255" x="5530850" y="2492375"/>
          <p14:tracePt t="37264" x="5524500" y="2492375"/>
          <p14:tracePt t="37269" x="5524500" y="2498725"/>
          <p14:tracePt t="37511" x="5524500" y="2505075"/>
          <p14:tracePt t="37519" x="5530850" y="2530475"/>
          <p14:tracePt t="37527" x="5549900" y="2581275"/>
          <p14:tracePt t="37535" x="5562600" y="2613025"/>
          <p14:tracePt t="37543" x="5575300" y="2638425"/>
          <p14:tracePt t="37551" x="5588000" y="2663825"/>
          <p14:tracePt t="37559" x="5600700" y="2695575"/>
          <p14:tracePt t="37567" x="5607050" y="2714625"/>
          <p14:tracePt t="37575" x="5613400" y="2740025"/>
          <p14:tracePt t="37583" x="5613400" y="2759075"/>
          <p14:tracePt t="37591" x="5613400" y="2778125"/>
          <p14:tracePt t="37600" x="5613400" y="2784475"/>
          <p14:tracePt t="37607" x="5613400" y="2798763"/>
          <p14:tracePt t="37616" x="5607050" y="2811463"/>
          <p14:tracePt t="37621" x="5607050" y="2817813"/>
          <p14:tracePt t="37632" x="5600700" y="2830513"/>
          <p14:tracePt t="37637" x="5594350" y="2836863"/>
          <p14:tracePt t="37647" x="5588000" y="2843213"/>
          <p14:tracePt t="37661" x="5581650" y="2849563"/>
          <p14:tracePt t="37682" x="5575300" y="2849563"/>
          <p14:tracePt t="37824" x="5575300" y="2855913"/>
          <p14:tracePt t="37847" x="5575300" y="2874963"/>
          <p14:tracePt t="37855" x="5581650" y="2906713"/>
          <p14:tracePt t="37863" x="5588000" y="2944813"/>
          <p14:tracePt t="37871" x="5607050" y="2989263"/>
          <p14:tracePt t="37880" x="5613400" y="3033713"/>
          <p14:tracePt t="37897" x="5619750" y="3122613"/>
          <p14:tracePt t="37903" x="5619750" y="3160713"/>
          <p14:tracePt t="37912" x="5626100" y="3186113"/>
          <p14:tracePt t="37919" x="5626100" y="3219450"/>
          <p14:tracePt t="37927" x="5626100" y="3238500"/>
          <p14:tracePt t="37935" x="5613400" y="3257550"/>
          <p14:tracePt t="37943" x="5600700" y="3270250"/>
          <p14:tracePt t="37951" x="5594350" y="3276600"/>
          <p14:tracePt t="37959" x="5588000" y="3289300"/>
          <p14:tracePt t="37967" x="5581650" y="3295650"/>
          <p14:tracePt t="37973" x="5575300" y="3302000"/>
          <p14:tracePt t="39873" x="5581650" y="3282950"/>
          <p14:tracePt t="39881" x="5651500" y="3148013"/>
          <p14:tracePt t="39889" x="5695950" y="3052763"/>
          <p14:tracePt t="39899" x="5748338" y="2938463"/>
          <p14:tracePt t="39905" x="5767388" y="2830513"/>
          <p14:tracePt t="39914" x="5786438" y="2682875"/>
          <p14:tracePt t="39921" x="5792788" y="2524125"/>
          <p14:tracePt t="39930" x="5792788" y="2390775"/>
          <p14:tracePt t="39937" x="5792788" y="2230438"/>
          <p14:tracePt t="39946" x="5773738" y="2109788"/>
          <p14:tracePt t="39953" x="5722938" y="1995488"/>
          <p14:tracePt t="39962" x="5651500" y="1809750"/>
          <p14:tracePt t="39969" x="5543550" y="1606550"/>
          <p14:tracePt t="39979" x="5441950" y="1376363"/>
          <p14:tracePt t="39986" x="5327650" y="1185863"/>
          <p14:tracePt t="39994" x="5148263" y="981075"/>
          <p14:tracePt t="40001" x="4976813" y="796925"/>
          <p14:tracePt t="40009" x="4837113" y="669925"/>
          <p14:tracePt t="40017" x="4683125" y="560388"/>
          <p14:tracePt t="40025" x="4511675" y="465138"/>
          <p14:tracePt t="40033" x="4281488" y="357188"/>
          <p14:tracePt t="40040" x="4065588" y="280988"/>
          <p14:tracePt t="40048" x="3803650" y="196850"/>
          <p14:tracePt t="40055" x="3498850" y="107950"/>
          <p14:tracePt t="40064" x="3249613" y="69850"/>
          <p14:tracePt t="40071" x="3027363" y="44450"/>
          <p14:tracePt t="40080" x="2720975" y="44450"/>
          <p14:tracePt t="40088" x="2433638" y="63500"/>
          <p14:tracePt t="40096" x="2135188" y="120650"/>
          <p14:tracePt t="40103" x="1778000" y="184150"/>
          <p14:tracePt t="40112" x="1439863" y="255588"/>
          <p14:tracePt t="40119" x="1204913" y="306388"/>
          <p14:tracePt t="40128" x="898525" y="395288"/>
          <p14:tracePt t="40135" x="636588" y="477838"/>
          <p14:tracePt t="40146" x="376238" y="560388"/>
          <p14:tracePt t="40151" x="139700" y="623888"/>
          <p14:tracePt t="40357" x="222250" y="3703638"/>
          <p14:tracePt t="40365" x="427038" y="3792538"/>
          <p14:tracePt t="40371" x="649288" y="3875088"/>
          <p14:tracePt t="40380" x="860425" y="3906838"/>
          <p14:tracePt t="40387" x="1038225" y="3932238"/>
          <p14:tracePt t="40396" x="1223963" y="3957638"/>
          <p14:tracePt t="40403" x="1389063" y="3976688"/>
          <p14:tracePt t="40412" x="1579563" y="4014788"/>
          <p14:tracePt t="40419" x="1758950" y="4033838"/>
          <p14:tracePt t="40427" x="1943100" y="4046538"/>
          <p14:tracePt t="40435" x="2160588" y="4046538"/>
          <p14:tracePt t="40444" x="2382838" y="4027488"/>
          <p14:tracePt t="40453" x="2587625" y="4002088"/>
          <p14:tracePt t="40462" x="2841625" y="3963988"/>
          <p14:tracePt t="40469" x="3116263" y="3906838"/>
          <p14:tracePt t="40478" x="3338513" y="3830638"/>
          <p14:tracePt t="40485" x="3511550" y="3786188"/>
          <p14:tracePt t="40494" x="3657600" y="3754438"/>
          <p14:tracePt t="40501" x="3778250" y="3735388"/>
          <p14:tracePt t="40512" x="3867150" y="3697288"/>
          <p14:tracePt t="40519" x="3957638" y="3652838"/>
          <p14:tracePt t="40529" x="4033838" y="3613150"/>
          <p14:tracePt t="40535" x="4103688" y="3568700"/>
          <p14:tracePt t="40544" x="4167188" y="3536950"/>
          <p14:tracePt t="40551" x="4249738" y="3492500"/>
          <p14:tracePt t="40561" x="4325938" y="3448050"/>
          <p14:tracePt t="40567" x="4397375" y="3403600"/>
          <p14:tracePt t="40575" x="4460875" y="3365500"/>
          <p14:tracePt t="40585" x="4530725" y="3321050"/>
          <p14:tracePt t="40591" x="4600575" y="3270250"/>
          <p14:tracePt t="40599" x="4670425" y="3219450"/>
          <p14:tracePt t="40607" x="4733925" y="3173413"/>
          <p14:tracePt t="40617" x="4824413" y="3128963"/>
          <p14:tracePt t="40626" x="4926013" y="3071813"/>
          <p14:tracePt t="40632" x="5065713" y="3008313"/>
          <p14:tracePt t="40641" x="5264150" y="2944813"/>
          <p14:tracePt t="40649" x="5505450" y="2868613"/>
          <p14:tracePt t="40658" x="5729288" y="2792413"/>
          <p14:tracePt t="40666" x="5970588" y="2708275"/>
          <p14:tracePt t="40673" x="6245225" y="2651125"/>
          <p14:tracePt t="40681" x="6524625" y="2581275"/>
          <p14:tracePt t="40689" x="6748463" y="2555875"/>
          <p14:tracePt t="40697" x="6951663" y="2536825"/>
          <p14:tracePt t="40706" x="7131050" y="2536825"/>
          <p14:tracePt t="40714" x="7302500" y="2536825"/>
          <p14:tracePt t="40721" x="7518400" y="2536825"/>
          <p14:tracePt t="40730" x="7742238" y="2524125"/>
          <p14:tracePt t="40739" x="7983538" y="2498725"/>
          <p14:tracePt t="40747" x="8232775" y="2473325"/>
          <p14:tracePt t="40755" x="8462963" y="2447925"/>
          <p14:tracePt t="40762" x="8621713" y="2422525"/>
          <p14:tracePt t="40769" x="8793163" y="2390775"/>
          <p14:tracePt t="40780" x="8921750" y="2344738"/>
          <p14:tracePt t="40787" x="9029700" y="2319338"/>
          <p14:tracePt t="40796" x="9099550" y="23066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b="1" dirty="0">
                <a:solidFill>
                  <a:srgbClr val="292929"/>
                </a:solidFill>
                <a:latin typeface="Charter" panose="02040503050506020203" pitchFamily="18" charset="0"/>
              </a:rPr>
              <a:t>Resilience to attack and security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377" y="1149548"/>
            <a:ext cx="6986124" cy="3193850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Quality of a system to be safe, not vulnerable to tampering.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Protect against hacking: data poisoning, model leakage or the infrastructure, both software and hardware.</a:t>
            </a:r>
          </a:p>
        </p:txBody>
      </p:sp>
    </p:spTree>
    <p:extLst>
      <p:ext uri="{BB962C8B-B14F-4D97-AF65-F5344CB8AC3E}">
        <p14:creationId xmlns:p14="http://schemas.microsoft.com/office/powerpoint/2010/main" val="24525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161"/>
    </mc:Choice>
    <mc:Fallback xmlns="">
      <p:transition spd="slow" advTm="2616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b="1" dirty="0">
                <a:solidFill>
                  <a:srgbClr val="292929"/>
                </a:solidFill>
                <a:latin typeface="Charter" panose="02040503050506020203" pitchFamily="18" charset="0"/>
              </a:rPr>
              <a:t>Type of ML attacks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285" y="1342482"/>
            <a:ext cx="8400916" cy="3203441"/>
          </a:xfrm>
        </p:spPr>
        <p:txBody>
          <a:bodyPr anchor="ctr"/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0000"/>
                </a:solidFill>
              </a:rPr>
              <a:t>Integrity: Misclassifications that do not compromise normal system operation (evasion, poisoning,…)</a:t>
            </a:r>
          </a:p>
          <a:p>
            <a:pPr lvl="1"/>
            <a:endParaRPr lang="en-GB" sz="2400" dirty="0">
              <a:solidFill>
                <a:srgbClr val="FF0000"/>
              </a:solidFill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0000"/>
                </a:solidFill>
              </a:rPr>
              <a:t>Availability: Misclassifications that compromise normal system operation (poisoning)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Privacy/Confidentiality: infer information about user data and models.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F5A7813-938E-4828-B9B2-6885D53740E7}"/>
              </a:ext>
            </a:extLst>
          </p:cNvPr>
          <p:cNvSpPr txBox="1"/>
          <p:nvPr/>
        </p:nvSpPr>
        <p:spPr>
          <a:xfrm>
            <a:off x="371542" y="4775942"/>
            <a:ext cx="858914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Biggio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Battista, and Fabio </a:t>
            </a:r>
            <a:r>
              <a:rPr lang="en-GB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Roli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"Wild patterns: Ten years after the rise of adversarial machine learning." 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42948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165"/>
    </mc:Choice>
    <mc:Fallback xmlns="">
      <p:transition spd="slow" advTm="68165"/>
    </mc:Fallback>
  </mc:AlternateContent>
  <p:extLst>
    <p:ext uri="{3A86A75C-4F4B-4683-9AE1-C65F6400EC91}">
      <p14:laserTraceLst xmlns:p14="http://schemas.microsoft.com/office/powerpoint/2010/main">
        <p14:tracePtLst>
          <p14:tracePt t="8650" x="8697913" y="3154363"/>
          <p14:tracePt t="8659" x="8455025" y="3238500"/>
          <p14:tracePt t="8666" x="8213725" y="3321050"/>
          <p14:tracePt t="8674" x="8010525" y="3390900"/>
          <p14:tracePt t="8682" x="7818438" y="3441700"/>
          <p14:tracePt t="8691" x="7659688" y="3460750"/>
          <p14:tracePt t="8698" x="7461250" y="3460750"/>
          <p14:tracePt t="8706" x="7277100" y="3448050"/>
          <p14:tracePt t="8714" x="7065963" y="3409950"/>
          <p14:tracePt t="8722" x="6831013" y="3346450"/>
          <p14:tracePt t="8730" x="6665913" y="3321050"/>
          <p14:tracePt t="8738" x="6543675" y="3302000"/>
          <p14:tracePt t="8746" x="6435725" y="3282950"/>
          <p14:tracePt t="8756" x="6334125" y="3270250"/>
          <p14:tracePt t="8761" x="6232525" y="3251200"/>
          <p14:tracePt t="8770" x="6148388" y="3225800"/>
          <p14:tracePt t="8778" x="6059488" y="3205163"/>
          <p14:tracePt t="8784" x="5964238" y="3186113"/>
          <p14:tracePt t="8792" x="5868988" y="3154363"/>
          <p14:tracePt t="8800" x="5767388" y="3135313"/>
          <p14:tracePt t="8808" x="5683250" y="3128963"/>
          <p14:tracePt t="8815" x="5607050" y="3128963"/>
          <p14:tracePt t="8824" x="5575300" y="3128963"/>
          <p14:tracePt t="8832" x="5562600" y="3135313"/>
          <p14:tracePt t="8840" x="5549900" y="3141663"/>
          <p14:tracePt t="8848" x="5543550" y="3160713"/>
          <p14:tracePt t="8856" x="5530850" y="3192463"/>
          <p14:tracePt t="8863" x="5511800" y="3244850"/>
          <p14:tracePt t="8872" x="5486400" y="3308350"/>
          <p14:tracePt t="8888" x="5416550" y="3498850"/>
          <p14:tracePt t="8896" x="5378450" y="3665538"/>
          <p14:tracePt t="8906" x="5359400" y="3849688"/>
          <p14:tracePt t="8912" x="5334000" y="4033838"/>
          <p14:tracePt t="8919" x="5314950" y="4219575"/>
          <p14:tracePt t="8928" x="5302250" y="4378325"/>
          <p14:tracePt t="8936" x="5295900" y="4486275"/>
          <p14:tracePt t="8944" x="5276850" y="4589463"/>
          <p14:tracePt t="8951" x="5256213" y="4691063"/>
          <p14:tracePt t="8960" x="5256213" y="4760913"/>
          <p14:tracePt t="8968" x="5256213" y="4843463"/>
          <p14:tracePt t="8975" x="5270500" y="4953000"/>
          <p14:tracePt t="8982" x="5295900" y="5060950"/>
          <p14:tracePt t="9324" x="5467350" y="5118100"/>
          <p14:tracePt t="9332" x="5492750" y="5105400"/>
          <p14:tracePt t="9340" x="5511800" y="5099050"/>
          <p14:tracePt t="9348" x="5524500" y="5092700"/>
          <p14:tracePt t="9356" x="5530850" y="5086350"/>
          <p14:tracePt t="9366" x="5543550" y="5080000"/>
          <p14:tracePt t="9374" x="5549900" y="5073650"/>
          <p14:tracePt t="9381" x="5556250" y="5067300"/>
          <p14:tracePt t="9390" x="5568950" y="5060950"/>
          <p14:tracePt t="9398" x="5581650" y="5048250"/>
          <p14:tracePt t="9406" x="5594350" y="5041900"/>
          <p14:tracePt t="9415" x="5600700" y="5029200"/>
          <p14:tracePt t="9424" x="5613400" y="5029200"/>
          <p14:tracePt t="9431" x="5626100" y="5029200"/>
          <p14:tracePt t="9440" x="5626100" y="5022850"/>
          <p14:tracePt t="9448" x="5638800" y="5016500"/>
          <p14:tracePt t="9457" x="5651500" y="5003800"/>
          <p14:tracePt t="9465" x="5657850" y="4997450"/>
          <p14:tracePt t="9474" x="5670550" y="4991100"/>
          <p14:tracePt t="9482" x="5683250" y="4984750"/>
          <p14:tracePt t="9490" x="5695950" y="4978400"/>
          <p14:tracePt t="9498" x="5702300" y="4965700"/>
          <p14:tracePt t="9507" x="5716588" y="4959350"/>
          <p14:tracePt t="9516" x="5729288" y="4953000"/>
          <p14:tracePt t="9524" x="5748338" y="4946650"/>
          <p14:tracePt t="9532" x="5761038" y="4940300"/>
          <p14:tracePt t="9540" x="5773738" y="4933950"/>
          <p14:tracePt t="9548" x="5773738" y="4926013"/>
          <p14:tracePt t="9754" x="5780088" y="4926013"/>
          <p14:tracePt t="9761" x="5792788" y="4940300"/>
          <p14:tracePt t="9770" x="5811838" y="4953000"/>
          <p14:tracePt t="9778" x="5837238" y="4959350"/>
          <p14:tracePt t="9786" x="5875338" y="4972050"/>
          <p14:tracePt t="9794" x="5900738" y="4978400"/>
          <p14:tracePt t="9801" x="5945188" y="4991100"/>
          <p14:tracePt t="9810" x="5989638" y="4997450"/>
          <p14:tracePt t="9818" x="6034088" y="5003800"/>
          <p14:tracePt t="9826" x="6072188" y="5003800"/>
          <p14:tracePt t="9834" x="6116638" y="5003800"/>
          <p14:tracePt t="9841" x="6175375" y="5003800"/>
          <p14:tracePt t="9849" x="6226175" y="5003800"/>
          <p14:tracePt t="9860" x="6276975" y="5003800"/>
          <p14:tracePt t="9867" x="6334125" y="5003800"/>
          <p14:tracePt t="9876" x="6378575" y="5003800"/>
          <p14:tracePt t="9884" x="6416675" y="5003800"/>
          <p14:tracePt t="9892" x="6442075" y="5003800"/>
          <p14:tracePt t="9901" x="6461125" y="5010150"/>
          <p14:tracePt t="9910" x="6473825" y="5010150"/>
          <p14:tracePt t="9917" x="6486525" y="5016500"/>
          <p14:tracePt t="9926" x="6492875" y="5029200"/>
          <p14:tracePt t="9933" x="6511925" y="5035550"/>
          <p14:tracePt t="9941" x="6530975" y="5041900"/>
          <p14:tracePt t="9949" x="6556375" y="5041900"/>
          <p14:tracePt t="9958" x="6588125" y="5048250"/>
          <p14:tracePt t="9965" x="6619875" y="5048250"/>
          <p14:tracePt t="9976" x="6646863" y="5048250"/>
          <p14:tracePt t="9983" x="6659563" y="5048250"/>
          <p14:tracePt t="9992" x="6672263" y="5048250"/>
          <p14:tracePt t="9999" x="6678613" y="5048250"/>
          <p14:tracePt t="10032" x="6684963" y="5048250"/>
          <p14:tracePt t="10040" x="6691313" y="5048250"/>
          <p14:tracePt t="10050" x="6697663" y="5048250"/>
          <p14:tracePt t="10058" x="6710363" y="5048250"/>
          <p14:tracePt t="10066" x="6723063" y="5041900"/>
          <p14:tracePt t="10074" x="6729413" y="5035550"/>
          <p14:tracePt t="10083" x="6742113" y="5029200"/>
          <p14:tracePt t="10092" x="6754813" y="5022850"/>
          <p14:tracePt t="10099" x="6767513" y="5016500"/>
          <p14:tracePt t="10108" x="6767513" y="5010150"/>
          <p14:tracePt t="10115" x="6773863" y="5003800"/>
          <p14:tracePt t="10123" x="6780213" y="4997450"/>
          <p14:tracePt t="10131" x="6780213" y="4991100"/>
          <p14:tracePt t="10140" x="6780213" y="4984750"/>
          <p14:tracePt t="10148" x="6780213" y="4972050"/>
          <p14:tracePt t="10158" x="6780213" y="4959350"/>
          <p14:tracePt t="10166" x="6773863" y="4946650"/>
          <p14:tracePt t="10174" x="6761163" y="4940300"/>
          <p14:tracePt t="10179" x="6748463" y="4926013"/>
          <p14:tracePt t="10188" x="6729413" y="4913313"/>
          <p14:tracePt t="10196" x="6710363" y="4900613"/>
          <p14:tracePt t="10204" x="6672263" y="4887913"/>
          <p14:tracePt t="10211" x="6607175" y="4868863"/>
          <p14:tracePt t="10221" x="6537325" y="4856163"/>
          <p14:tracePt t="10228" x="6442075" y="4843463"/>
          <p14:tracePt t="10237" x="6334125" y="4837113"/>
          <p14:tracePt t="10244" x="6232525" y="4824413"/>
          <p14:tracePt t="10252" x="6122988" y="4824413"/>
          <p14:tracePt t="10260" x="6008688" y="4824413"/>
          <p14:tracePt t="10268" x="5862638" y="4818063"/>
          <p14:tracePt t="10276" x="5676900" y="4792663"/>
          <p14:tracePt t="10283" x="5492750" y="4773613"/>
          <p14:tracePt t="10292" x="5321300" y="4773613"/>
          <p14:tracePt t="10300" x="5205413" y="4773613"/>
          <p14:tracePt t="10308" x="5084763" y="4773613"/>
          <p14:tracePt t="10315" x="4970463" y="4773613"/>
          <p14:tracePt t="10323" x="4868863" y="4760913"/>
          <p14:tracePt t="10331" x="4752975" y="4760913"/>
          <p14:tracePt t="10338" x="4632325" y="4760913"/>
          <p14:tracePt t="10346" x="4518025" y="4760913"/>
          <p14:tracePt t="10354" x="4403725" y="4767263"/>
          <p14:tracePt t="10362" x="4294188" y="4767263"/>
          <p14:tracePt t="10370" x="4205288" y="4767263"/>
          <p14:tracePt t="10378" x="4097338" y="4767263"/>
          <p14:tracePt t="10386" x="3989388" y="4767263"/>
          <p14:tracePt t="10393" x="3860800" y="4767263"/>
          <p14:tracePt t="10402" x="3708400" y="4767263"/>
          <p14:tracePt t="10410" x="3581400" y="4767263"/>
          <p14:tracePt t="10418" x="3486150" y="4773613"/>
          <p14:tracePt t="10426" x="3395663" y="4773613"/>
          <p14:tracePt t="10433" x="3294063" y="4773613"/>
          <p14:tracePt t="10442" x="3198813" y="4773613"/>
          <p14:tracePt t="10450" x="3103563" y="4773613"/>
          <p14:tracePt t="10458" x="2989263" y="4773613"/>
          <p14:tracePt t="10465" x="2879725" y="4773613"/>
          <p14:tracePt t="10474" x="2778125" y="4760913"/>
          <p14:tracePt t="10482" x="2676525" y="4754563"/>
          <p14:tracePt t="10490" x="2606675" y="4748213"/>
          <p14:tracePt t="10498" x="2530475" y="4729163"/>
          <p14:tracePt t="10504" x="2459038" y="4710113"/>
          <p14:tracePt t="10512" x="2389188" y="4703763"/>
          <p14:tracePt t="10520" x="2325688" y="4703763"/>
          <p14:tracePt t="10528" x="2268538" y="4697413"/>
          <p14:tracePt t="10538" x="2205038" y="4691063"/>
          <p14:tracePt t="10543" x="2109788" y="4672013"/>
          <p14:tracePt t="10552" x="1987550" y="4652963"/>
          <p14:tracePt t="10560" x="1822450" y="4627563"/>
          <p14:tracePt t="10567" x="1638300" y="4608513"/>
          <p14:tracePt t="10576" x="1497013" y="4589463"/>
          <p14:tracePt t="10583" x="1389063" y="4576763"/>
          <p14:tracePt t="10592" x="1319213" y="4576763"/>
          <p14:tracePt t="10600" x="1255713" y="4576763"/>
          <p14:tracePt t="10608" x="1198563" y="4564063"/>
          <p14:tracePt t="10616" x="1139825" y="4564063"/>
          <p14:tracePt t="10624" x="1108075" y="4564063"/>
          <p14:tracePt t="10631" x="1076325" y="4557713"/>
          <p14:tracePt t="10641" x="1050925" y="4551363"/>
          <p14:tracePt t="10648" x="1025525" y="4551363"/>
          <p14:tracePt t="10656" x="1006475" y="4545013"/>
          <p14:tracePt t="10663" x="987425" y="4538663"/>
          <p14:tracePt t="10672" x="942975" y="4538663"/>
          <p14:tracePt t="10677" x="898525" y="4538663"/>
          <p14:tracePt t="10687" x="854075" y="4538663"/>
          <p14:tracePt t="10694" x="803275" y="4538663"/>
          <p14:tracePt t="10703" x="758825" y="4538663"/>
          <p14:tracePt t="10710" x="739775" y="4532313"/>
          <p14:tracePt t="10718" x="733425" y="4532313"/>
          <p14:tracePt t="10726" x="727075" y="4532313"/>
          <p14:tracePt t="10733" x="720725" y="4532313"/>
          <p14:tracePt t="10786" x="714375" y="4532313"/>
          <p14:tracePt t="10794" x="695325" y="4532313"/>
          <p14:tracePt t="10802" x="688975" y="4525963"/>
          <p14:tracePt t="10809" x="668338" y="4519613"/>
          <p14:tracePt t="10818" x="655638" y="4513263"/>
          <p14:tracePt t="10826" x="642938" y="4513263"/>
          <p14:tracePt t="10833" x="623888" y="4513263"/>
          <p14:tracePt t="10842" x="598488" y="4506913"/>
          <p14:tracePt t="10850" x="566738" y="4506913"/>
          <p14:tracePt t="10856" x="534988" y="4498975"/>
          <p14:tracePt t="10864" x="490538" y="4498975"/>
          <p14:tracePt t="10872" x="446088" y="4498975"/>
          <p14:tracePt t="10880" x="407988" y="4525963"/>
          <p14:tracePt t="10888" x="350838" y="4570413"/>
          <p14:tracePt t="10904" x="268288" y="4602163"/>
          <p14:tracePt t="10911" x="242888" y="4621213"/>
          <p14:tracePt t="10920" x="209550" y="4633913"/>
          <p14:tracePt t="10928" x="196850" y="4640263"/>
          <p14:tracePt t="10936" x="184150" y="4652963"/>
          <p14:tracePt t="10943" x="171450" y="4665663"/>
          <p14:tracePt t="10952" x="158750" y="4678363"/>
          <p14:tracePt t="10960" x="158750" y="4684713"/>
          <p14:tracePt t="10968" x="152400" y="4684713"/>
          <p14:tracePt t="10976" x="146050" y="4691063"/>
          <p14:tracePt t="10983" x="146050" y="4697413"/>
          <p14:tracePt t="10992" x="139700" y="4703763"/>
          <p14:tracePt t="11000" x="139700" y="4716463"/>
          <p14:tracePt t="11007" x="127000" y="4729163"/>
          <p14:tracePt t="11015" x="127000" y="4735513"/>
          <p14:tracePt t="11023" x="120650" y="4748213"/>
          <p14:tracePt t="11030" x="120650" y="4760913"/>
          <p14:tracePt t="11046" x="120650" y="4773613"/>
          <p14:tracePt t="11054" x="127000" y="4786313"/>
          <p14:tracePt t="11062" x="133350" y="4792663"/>
          <p14:tracePt t="11069" x="146050" y="4805363"/>
          <p14:tracePt t="11078" x="165100" y="4818063"/>
          <p14:tracePt t="11086" x="177800" y="4830763"/>
          <p14:tracePt t="11093" x="190500" y="4843463"/>
          <p14:tracePt t="11102" x="203200" y="4849813"/>
          <p14:tracePt t="11110" x="222250" y="4856163"/>
          <p14:tracePt t="11118" x="249238" y="4868863"/>
          <p14:tracePt t="11126" x="274638" y="4881563"/>
          <p14:tracePt t="11133" x="300038" y="4894263"/>
          <p14:tracePt t="11142" x="350838" y="4913313"/>
          <p14:tracePt t="11150" x="395288" y="4919663"/>
          <p14:tracePt t="11158" x="446088" y="4919663"/>
          <p14:tracePt t="11166" x="503238" y="4926013"/>
          <p14:tracePt t="11173" x="566738" y="4926013"/>
          <p14:tracePt t="11179" x="649288" y="4926013"/>
          <p14:tracePt t="11188" x="758825" y="4940300"/>
          <p14:tracePt t="11196" x="860425" y="4953000"/>
          <p14:tracePt t="11204" x="968375" y="4965700"/>
          <p14:tracePt t="11212" x="1044575" y="4984750"/>
          <p14:tracePt t="11220" x="1108075" y="4991100"/>
          <p14:tracePt t="11227" x="1166813" y="5003800"/>
          <p14:tracePt t="11236" x="1230313" y="5003800"/>
          <p14:tracePt t="11245" x="1293813" y="5016500"/>
          <p14:tracePt t="11254" x="1357313" y="5016500"/>
          <p14:tracePt t="11260" x="1401763" y="5016500"/>
          <p14:tracePt t="11268" x="1446213" y="5022850"/>
          <p14:tracePt t="11276" x="1509713" y="5022850"/>
          <p14:tracePt t="11283" x="1560513" y="5022850"/>
          <p14:tracePt t="11292" x="1619250" y="5022850"/>
          <p14:tracePt t="11299" x="1682750" y="5022850"/>
          <p14:tracePt t="11308" x="1733550" y="5022850"/>
          <p14:tracePt t="11316" x="1790700" y="5022850"/>
          <p14:tracePt t="11323" x="1835150" y="5022850"/>
          <p14:tracePt t="11332" x="1885950" y="5022850"/>
          <p14:tracePt t="11340" x="1943100" y="5029200"/>
          <p14:tracePt t="11347" x="1993900" y="5035550"/>
          <p14:tracePt t="11354" x="2051050" y="5041900"/>
          <p14:tracePt t="11362" x="2109788" y="5054600"/>
          <p14:tracePt t="11370" x="2147888" y="5054600"/>
          <p14:tracePt t="11378" x="2192338" y="5060950"/>
          <p14:tracePt t="11385" x="2268538" y="5060950"/>
          <p14:tracePt t="11393" x="2332038" y="5067300"/>
          <p14:tracePt t="11402" x="2427288" y="5073650"/>
          <p14:tracePt t="11410" x="2503488" y="5092700"/>
          <p14:tracePt t="11419" x="2581275" y="5111750"/>
          <p14:tracePt t="11426" x="2676525" y="5118100"/>
          <p14:tracePt t="11434" x="2752725" y="5137150"/>
          <p14:tracePt t="11442" x="2816225" y="5137150"/>
          <p14:tracePt t="11575" x="4957763" y="5092700"/>
          <p14:tracePt t="11583" x="5230813" y="5035550"/>
          <p14:tracePt t="11592" x="5499100" y="5010150"/>
          <p14:tracePt t="11600" x="5741988" y="4997450"/>
          <p14:tracePt t="11608" x="5938838" y="4997450"/>
          <p14:tracePt t="11615" x="6110288" y="4997450"/>
          <p14:tracePt t="11624" x="6207125" y="4997450"/>
          <p14:tracePt t="11631" x="6296025" y="4978400"/>
          <p14:tracePt t="11640" x="6359525" y="4972050"/>
          <p14:tracePt t="11648" x="6403975" y="4972050"/>
          <p14:tracePt t="11656" x="6423025" y="4972050"/>
          <p14:tracePt t="11664" x="6435725" y="4972050"/>
          <p14:tracePt t="11672" x="6442075" y="4972050"/>
          <p14:tracePt t="11679" x="6448425" y="4972050"/>
          <p14:tracePt t="11688" x="6461125" y="4972050"/>
          <p14:tracePt t="11696" x="6473825" y="4972050"/>
          <p14:tracePt t="11710" x="6480175" y="4972050"/>
          <p14:tracePt t="11858" x="6486525" y="4972050"/>
          <p14:tracePt t="11872" x="6492875" y="4972050"/>
          <p14:tracePt t="11882" x="6524625" y="4978400"/>
          <p14:tracePt t="11890" x="6550025" y="4978400"/>
          <p14:tracePt t="11898" x="6581775" y="4978400"/>
          <p14:tracePt t="11906" x="6594475" y="4978400"/>
          <p14:tracePt t="13762" x="6600825" y="4965700"/>
          <p14:tracePt t="13770" x="6607175" y="4919663"/>
          <p14:tracePt t="13778" x="6613525" y="4875213"/>
          <p14:tracePt t="13783" x="6626225" y="4805363"/>
          <p14:tracePt t="13792" x="6626225" y="4735513"/>
          <p14:tracePt t="13800" x="6613525" y="4640263"/>
          <p14:tracePt t="13808" x="6594475" y="4551363"/>
          <p14:tracePt t="13817" x="6562725" y="4454525"/>
          <p14:tracePt t="13824" x="6518275" y="4352925"/>
          <p14:tracePt t="13832" x="6461125" y="4238625"/>
          <p14:tracePt t="13840" x="6403975" y="4162425"/>
          <p14:tracePt t="13847" x="6353175" y="4079875"/>
          <p14:tracePt t="13856" x="6283325" y="4002088"/>
          <p14:tracePt t="13863" x="6207125" y="3906838"/>
          <p14:tracePt t="13872" x="6091238" y="3773488"/>
          <p14:tracePt t="13880" x="5951538" y="3625850"/>
          <p14:tracePt t="13888" x="5830888" y="3486150"/>
          <p14:tracePt t="13900" x="5708650" y="3314700"/>
          <p14:tracePt t="13903" x="5543550" y="3141663"/>
          <p14:tracePt t="13911" x="5314950" y="2951163"/>
          <p14:tracePt t="13921" x="5091113" y="2733675"/>
          <p14:tracePt t="13928" x="4868863" y="2568575"/>
          <p14:tracePt t="13936" x="4568825" y="2390775"/>
          <p14:tracePt t="13943" x="4313238" y="2217738"/>
          <p14:tracePt t="13952" x="4033838" y="2058988"/>
          <p14:tracePt t="13960" x="3784600" y="1951038"/>
          <p14:tracePt t="13967" x="3543300" y="1866900"/>
          <p14:tracePt t="13974" x="3332163" y="1816100"/>
          <p14:tracePt t="13982" x="3122613" y="1778000"/>
          <p14:tracePt t="13990" x="2892425" y="1739900"/>
          <p14:tracePt t="13998" x="2708275" y="1720850"/>
          <p14:tracePt t="14006" x="2574925" y="1708150"/>
          <p14:tracePt t="14013" x="2452688" y="1708150"/>
          <p14:tracePt t="14022" x="2338388" y="1720850"/>
          <p14:tracePt t="14029" x="2268538" y="1739900"/>
          <p14:tracePt t="14038" x="2205038" y="1752600"/>
          <p14:tracePt t="14046" x="2160588" y="1771650"/>
          <p14:tracePt t="14053" x="2116138" y="1784350"/>
          <p14:tracePt t="14062" x="2065338" y="1809750"/>
          <p14:tracePt t="14070" x="2012950" y="1854200"/>
          <p14:tracePt t="14078" x="1974850" y="1917700"/>
          <p14:tracePt t="14086" x="1924050" y="1976438"/>
          <p14:tracePt t="14093" x="1873250" y="2052638"/>
          <p14:tracePt t="14102" x="1816100" y="2166938"/>
          <p14:tracePt t="14110" x="1752600" y="2344738"/>
          <p14:tracePt t="14118" x="1682750" y="2530475"/>
          <p14:tracePt t="14126" x="1592263" y="2733675"/>
          <p14:tracePt t="14133" x="1516063" y="2951163"/>
          <p14:tracePt t="14140" x="1433513" y="3173413"/>
          <p14:tracePt t="14147" x="1357313" y="3416300"/>
          <p14:tracePt t="14156" x="1281113" y="3632200"/>
          <p14:tracePt t="14164" x="1217613" y="3811588"/>
          <p14:tracePt t="14171" x="1173163" y="4008438"/>
          <p14:tracePt t="14180" x="1095375" y="4206875"/>
          <p14:tracePt t="14188" x="1063625" y="4371975"/>
          <p14:tracePt t="14195" x="1044575" y="4498975"/>
          <p14:tracePt t="14204" x="1044575" y="4602163"/>
          <p14:tracePt t="14212" x="1044575" y="4665663"/>
          <p14:tracePt t="14220" x="1050925" y="4710113"/>
          <p14:tracePt t="14227" x="1063625" y="4729163"/>
          <p14:tracePt t="14236" x="1076325" y="4741863"/>
          <p14:tracePt t="14243" x="1089025" y="4754563"/>
          <p14:tracePt t="14252" x="1095375" y="4760913"/>
          <p14:tracePt t="14259" x="1108075" y="4760913"/>
          <p14:tracePt t="14277" x="1114425" y="4760913"/>
          <p14:tracePt t="14304" x="1114425" y="4754563"/>
          <p14:tracePt t="14312" x="1114425" y="4741863"/>
          <p14:tracePt t="14320" x="1114425" y="4722813"/>
          <p14:tracePt t="14327" x="1108075" y="4691063"/>
          <p14:tracePt t="14336" x="1101725" y="4652963"/>
          <p14:tracePt t="14344" x="1089025" y="4602163"/>
          <p14:tracePt t="14352" x="1089025" y="4545013"/>
          <p14:tracePt t="14360" x="1082675" y="4479925"/>
          <p14:tracePt t="14368" x="1082675" y="4416425"/>
          <p14:tracePt t="14376" x="1082675" y="4352925"/>
          <p14:tracePt t="14384" x="1101725" y="4264025"/>
          <p14:tracePt t="14392" x="1120775" y="4162425"/>
          <p14:tracePt t="14402" x="1120775" y="4073525"/>
          <p14:tracePt t="14410" x="1120775" y="3989388"/>
          <p14:tracePt t="14418" x="1120775" y="3913188"/>
          <p14:tracePt t="14426" x="1127125" y="3836988"/>
          <p14:tracePt t="14434" x="1139825" y="3735388"/>
          <p14:tracePt t="14442" x="1154113" y="3646488"/>
          <p14:tracePt t="14450" x="1154113" y="3549650"/>
          <p14:tracePt t="14458" x="1173163" y="3467100"/>
          <p14:tracePt t="14468" x="1179513" y="3378200"/>
          <p14:tracePt t="14476" x="1198563" y="3282950"/>
          <p14:tracePt t="14485" x="1217613" y="3219450"/>
          <p14:tracePt t="14491" x="1230313" y="3154363"/>
          <p14:tracePt t="14501" x="1249363" y="3084513"/>
          <p14:tracePt t="14507" x="1262063" y="3027363"/>
          <p14:tracePt t="14516" x="1281113" y="2995613"/>
          <p14:tracePt t="14524" x="1287463" y="2982913"/>
          <p14:tracePt t="14572" x="1287463" y="2995613"/>
          <p14:tracePt t="14580" x="1287463" y="3084513"/>
          <p14:tracePt t="14588" x="1281113" y="3263900"/>
          <p14:tracePt t="14596" x="1287463" y="3467100"/>
          <p14:tracePt t="14603" x="1312863" y="3690938"/>
          <p14:tracePt t="14611" x="1338263" y="3919538"/>
          <p14:tracePt t="14620" x="1331913" y="4162425"/>
          <p14:tracePt t="14627" x="1338263" y="4378325"/>
          <p14:tracePt t="14636" x="1344613" y="4583113"/>
          <p14:tracePt t="14643" x="1357313" y="4741863"/>
          <p14:tracePt t="14652" x="1376363" y="4862513"/>
          <p14:tracePt t="14659" x="1395413" y="4972050"/>
          <p14:tracePt t="14668" x="1408113" y="5054600"/>
          <p14:tracePt t="14676" x="1465263" y="5124450"/>
          <p14:tracePt t="15125" x="6511925" y="5067300"/>
          <p14:tracePt t="15134" x="6634163" y="5003800"/>
          <p14:tracePt t="15142" x="6735763" y="4953000"/>
          <p14:tracePt t="15150" x="6811963" y="4906963"/>
          <p14:tracePt t="15158" x="6881813" y="4868863"/>
          <p14:tracePt t="15169" x="6919913" y="4856163"/>
          <p14:tracePt t="15175" x="6919913" y="4849813"/>
          <p14:tracePt t="15184" x="6926263" y="4849813"/>
          <p14:tracePt t="17828" x="6913563" y="4824413"/>
          <p14:tracePt t="17836" x="6818313" y="4741863"/>
          <p14:tracePt t="17843" x="6684963" y="4652963"/>
          <p14:tracePt t="17852" x="6530975" y="4595813"/>
          <p14:tracePt t="17860" x="6423025" y="4583113"/>
          <p14:tracePt t="17868" x="6334125" y="4564063"/>
          <p14:tracePt t="17876" x="6270625" y="4557713"/>
          <p14:tracePt t="17883" x="6207125" y="4557713"/>
          <p14:tracePt t="17892" x="6122988" y="4538663"/>
          <p14:tracePt t="17900" x="6027738" y="4519613"/>
          <p14:tracePt t="17907" x="5875338" y="4498975"/>
          <p14:tracePt t="17917" x="5670550" y="4486275"/>
          <p14:tracePt t="17923" x="5467350" y="4460875"/>
          <p14:tracePt t="17933" x="5283200" y="4441825"/>
          <p14:tracePt t="17939" x="5078413" y="4416425"/>
          <p14:tracePt t="17948" x="4906963" y="4416425"/>
          <p14:tracePt t="17955" x="4733925" y="4416425"/>
          <p14:tracePt t="17964" x="4549775" y="4403725"/>
          <p14:tracePt t="17971" x="4365625" y="4384675"/>
          <p14:tracePt t="17980" x="4262438" y="4371975"/>
          <p14:tracePt t="17985" x="4154488" y="4352925"/>
          <p14:tracePt t="17993" x="4046538" y="4340225"/>
          <p14:tracePt t="18002" x="3932238" y="4340225"/>
          <p14:tracePt t="18009" x="3816350" y="4340225"/>
          <p14:tracePt t="18018" x="3721100" y="4340225"/>
          <p14:tracePt t="18025" x="3638550" y="4340225"/>
          <p14:tracePt t="18033" x="3562350" y="4340225"/>
          <p14:tracePt t="18041" x="3498850" y="4340225"/>
          <p14:tracePt t="18050" x="3435350" y="4340225"/>
          <p14:tracePt t="18058" x="3370263" y="4340225"/>
          <p14:tracePt t="18066" x="3306763" y="4340225"/>
          <p14:tracePt t="18074" x="3249613" y="4340225"/>
          <p14:tracePt t="18082" x="3186113" y="4327525"/>
          <p14:tracePt t="18089" x="3122613" y="4327525"/>
          <p14:tracePt t="18098" x="3059113" y="4321175"/>
          <p14:tracePt t="18106" x="2995613" y="4321175"/>
          <p14:tracePt t="18114" x="2905125" y="4302125"/>
          <p14:tracePt t="18121" x="2803525" y="4289425"/>
          <p14:tracePt t="18130" x="2701925" y="4270375"/>
          <p14:tracePt t="18137" x="2619375" y="4244975"/>
          <p14:tracePt t="18146" x="2530475" y="4219575"/>
          <p14:tracePt t="18154" x="2439988" y="4187825"/>
          <p14:tracePt t="18162" x="2357438" y="4149725"/>
          <p14:tracePt t="18168" x="2274888" y="4105275"/>
          <p14:tracePt t="18175" x="2211388" y="4065588"/>
          <p14:tracePt t="18184" x="2141538" y="4033838"/>
          <p14:tracePt t="18191" x="2065338" y="3983038"/>
          <p14:tracePt t="18200" x="1981200" y="3932238"/>
          <p14:tracePt t="18208" x="1917700" y="3894138"/>
          <p14:tracePt t="18216" x="1847850" y="3856038"/>
          <p14:tracePt t="18223" x="1790700" y="3817938"/>
          <p14:tracePt t="18232" x="1739900" y="3779838"/>
          <p14:tracePt t="18240" x="1701800" y="3748088"/>
          <p14:tracePt t="18248" x="1657350" y="3716338"/>
          <p14:tracePt t="18256" x="1619250" y="3703638"/>
          <p14:tracePt t="18264" x="1579563" y="3678238"/>
          <p14:tracePt t="18272" x="1535113" y="3665538"/>
          <p14:tracePt t="18280" x="1497013" y="3652838"/>
          <p14:tracePt t="18288" x="1452563" y="3632200"/>
          <p14:tracePt t="18296" x="1408113" y="3619500"/>
          <p14:tracePt t="18303" x="1363663" y="3606800"/>
          <p14:tracePt t="18314" x="1325563" y="3606800"/>
          <p14:tracePt t="18320" x="1293813" y="3594100"/>
          <p14:tracePt t="18329" x="1262063" y="3594100"/>
          <p14:tracePt t="18334" x="1217613" y="3600450"/>
          <p14:tracePt t="18342" x="1173163" y="3606800"/>
          <p14:tracePt t="18350" x="1114425" y="3606800"/>
          <p14:tracePt t="18357" x="1050925" y="3613150"/>
          <p14:tracePt t="18366" x="1000125" y="3613150"/>
          <p14:tracePt t="18373" x="936625" y="3613150"/>
          <p14:tracePt t="18382" x="873125" y="3613150"/>
          <p14:tracePt t="18389" x="809625" y="3619500"/>
          <p14:tracePt t="18398" x="752475" y="3632200"/>
          <p14:tracePt t="18405" x="714375" y="3646488"/>
          <p14:tracePt t="18414" x="681038" y="3646488"/>
          <p14:tracePt t="18421" x="655638" y="3652838"/>
          <p14:tracePt t="18430" x="649288" y="3659188"/>
          <p14:tracePt t="18438" x="636588" y="3659188"/>
          <p14:tracePt t="18447" x="630238" y="3659188"/>
          <p14:tracePt t="18515" x="630238" y="3671888"/>
          <p14:tracePt t="18523" x="623888" y="3684588"/>
          <p14:tracePt t="18532" x="617538" y="3697288"/>
          <p14:tracePt t="18540" x="617538" y="3716338"/>
          <p14:tracePt t="18548" x="617538" y="3735388"/>
          <p14:tracePt t="18556" x="617538" y="3741738"/>
          <p14:tracePt t="18564" x="617538" y="3760788"/>
          <p14:tracePt t="18571" x="623888" y="3779838"/>
          <p14:tracePt t="18580" x="636588" y="3792538"/>
          <p14:tracePt t="18587" x="649288" y="3798888"/>
          <p14:tracePt t="18596" x="661988" y="3817938"/>
          <p14:tracePt t="18604" x="674688" y="3836988"/>
          <p14:tracePt t="18613" x="681038" y="3849688"/>
          <p14:tracePt t="18619" x="695325" y="3862388"/>
          <p14:tracePt t="18629" x="708025" y="3868738"/>
          <p14:tracePt t="18635" x="720725" y="3894138"/>
          <p14:tracePt t="18643" x="739775" y="3906838"/>
          <p14:tracePt t="18652" x="752475" y="3919538"/>
          <p14:tracePt t="18659" x="758825" y="3932238"/>
          <p14:tracePt t="18668" x="777875" y="3944938"/>
          <p14:tracePt t="18675" x="796925" y="3957638"/>
          <p14:tracePt t="18682" x="809625" y="3963988"/>
          <p14:tracePt t="18689" x="828675" y="3976688"/>
          <p14:tracePt t="18698" x="847725" y="3989388"/>
          <p14:tracePt t="18705" x="860425" y="4002088"/>
          <p14:tracePt t="18714" x="879475" y="4014788"/>
          <p14:tracePt t="18721" x="898525" y="4027488"/>
          <p14:tracePt t="18730" x="923925" y="4040188"/>
          <p14:tracePt t="18738" x="942975" y="4052888"/>
          <p14:tracePt t="18746" x="974725" y="4065588"/>
          <p14:tracePt t="18753" x="1000125" y="4079875"/>
          <p14:tracePt t="18761" x="1019175" y="4092575"/>
          <p14:tracePt t="18770" x="1044575" y="4105275"/>
          <p14:tracePt t="18779" x="1069975" y="4117975"/>
          <p14:tracePt t="18786" x="1108075" y="4130675"/>
          <p14:tracePt t="18794" x="1133475" y="4143375"/>
          <p14:tracePt t="18802" x="1166813" y="4156075"/>
          <p14:tracePt t="18809" x="1217613" y="4175125"/>
          <p14:tracePt t="18818" x="1262063" y="4187825"/>
          <p14:tracePt t="18825" x="1306513" y="4200525"/>
          <p14:tracePt t="18834" x="1350963" y="4219575"/>
          <p14:tracePt t="18839" x="1395413" y="4232275"/>
          <p14:tracePt t="18848" x="1446213" y="4251325"/>
          <p14:tracePt t="18855" x="1490663" y="4264025"/>
          <p14:tracePt t="18865" x="1547813" y="4283075"/>
          <p14:tracePt t="18872" x="1592263" y="4295775"/>
          <p14:tracePt t="18897" x="1727200" y="4327525"/>
          <p14:tracePt t="18904" x="1752600" y="4333875"/>
          <p14:tracePt t="18913" x="1771650" y="4340225"/>
          <p14:tracePt t="18920" x="1784350" y="4340225"/>
          <p14:tracePt t="18929" x="1797050" y="4346575"/>
          <p14:tracePt t="18935" x="1809750" y="4352925"/>
          <p14:tracePt t="18943" x="1816100" y="4352925"/>
          <p14:tracePt t="18960" x="1822450" y="4352925"/>
          <p14:tracePt t="18976" x="1828800" y="4352925"/>
          <p14:tracePt t="23930" x="1828800" y="4359275"/>
          <p14:tracePt t="23938" x="1854200" y="4384675"/>
          <p14:tracePt t="23946" x="1905000" y="4416425"/>
          <p14:tracePt t="23953" x="1943100" y="4441825"/>
          <p14:tracePt t="23962" x="1987550" y="4473575"/>
          <p14:tracePt t="23969" x="2058988" y="4498975"/>
          <p14:tracePt t="23977" x="2135188" y="4519613"/>
          <p14:tracePt t="23985" x="2230438" y="4538663"/>
          <p14:tracePt t="23994" x="2325688" y="4557713"/>
          <p14:tracePt t="24001" x="2433638" y="4570413"/>
          <p14:tracePt t="24010" x="2549525" y="4589463"/>
          <p14:tracePt t="24017" x="2695575" y="4608513"/>
          <p14:tracePt t="24026" x="2867025" y="4608513"/>
          <p14:tracePt t="24033" x="3135313" y="4640263"/>
          <p14:tracePt t="24042" x="3402013" y="4665663"/>
          <p14:tracePt t="24049" x="3759200" y="4710113"/>
          <p14:tracePt t="24058" x="4110038" y="4722813"/>
          <p14:tracePt t="24065" x="4410075" y="4722813"/>
          <p14:tracePt t="24074" x="4721225" y="4703763"/>
          <p14:tracePt t="24081" x="5027613" y="4672013"/>
          <p14:tracePt t="24090" x="5302250" y="4646613"/>
          <p14:tracePt t="24098" x="5543550" y="4652963"/>
          <p14:tracePt t="24106" x="5761038" y="4652963"/>
          <p14:tracePt t="24113" x="5976938" y="4652963"/>
          <p14:tracePt t="24121" x="6175375" y="4646613"/>
          <p14:tracePt t="24129" x="6359525" y="4627563"/>
          <p14:tracePt t="24138" x="6499225" y="4614863"/>
          <p14:tracePt t="24146" x="6600825" y="4595813"/>
          <p14:tracePt t="24153" x="6672263" y="4583113"/>
          <p14:tracePt t="24162" x="6735763" y="4557713"/>
          <p14:tracePt t="24169" x="6792913" y="4538663"/>
          <p14:tracePt t="24178" x="6850063" y="4506913"/>
          <p14:tracePt t="24185" x="6894513" y="4479925"/>
          <p14:tracePt t="24195" x="6926263" y="4467225"/>
          <p14:tracePt t="24205" x="6951663" y="4454525"/>
          <p14:tracePt t="24212" x="6964363" y="4441825"/>
          <p14:tracePt t="24219" x="6970713" y="4435475"/>
          <p14:tracePt t="24227" x="6983413" y="4422775"/>
          <p14:tracePt t="24235" x="6996113" y="4410075"/>
          <p14:tracePt t="24243" x="7015163" y="4397375"/>
          <p14:tracePt t="24253" x="7021513" y="4384675"/>
          <p14:tracePt t="24261" x="7034213" y="4378325"/>
          <p14:tracePt t="24269" x="7046913" y="4365625"/>
          <p14:tracePt t="24278" x="7059613" y="4352925"/>
          <p14:tracePt t="24285" x="7072313" y="4333875"/>
          <p14:tracePt t="24295" x="7078663" y="4321175"/>
          <p14:tracePt t="24303" x="7085013" y="4308475"/>
          <p14:tracePt t="24311" x="7085013" y="4295775"/>
          <p14:tracePt t="24319" x="7092950" y="4276725"/>
          <p14:tracePt t="24328" x="7092950" y="4270375"/>
          <p14:tracePt t="24336" x="7085013" y="4257675"/>
          <p14:tracePt t="24344" x="7059613" y="4238625"/>
          <p14:tracePt t="24352" x="7021513" y="4225925"/>
          <p14:tracePt t="24360" x="6977063" y="4206875"/>
          <p14:tracePt t="24367" x="6907213" y="4194175"/>
          <p14:tracePt t="24376" x="6824663" y="4175125"/>
          <p14:tracePt t="24383" x="6729413" y="4156075"/>
          <p14:tracePt t="24392" x="6619875" y="4130675"/>
          <p14:tracePt t="24399" x="6467475" y="4111625"/>
          <p14:tracePt t="24408" x="6283325" y="4086225"/>
          <p14:tracePt t="24416" x="6078538" y="4059238"/>
          <p14:tracePt t="24424" x="5862638" y="4059238"/>
          <p14:tracePt t="24431" x="5638800" y="4065588"/>
          <p14:tracePt t="24440" x="5314950" y="4065588"/>
          <p14:tracePt t="24447" x="5059363" y="4065588"/>
          <p14:tracePt t="24453" x="4708525" y="4086225"/>
          <p14:tracePt t="24461" x="4319588" y="4086225"/>
          <p14:tracePt t="24469" x="3887788" y="4086225"/>
          <p14:tracePt t="24478" x="3427413" y="4117975"/>
          <p14:tracePt t="24486" x="3230563" y="4111625"/>
          <p14:tracePt t="24493" x="2924175" y="4111625"/>
          <p14:tracePt t="24501" x="2593975" y="4149725"/>
          <p14:tracePt t="24510" x="2306638" y="4175125"/>
          <p14:tracePt t="24517" x="2084388" y="4187825"/>
          <p14:tracePt t="24526" x="1905000" y="4187825"/>
          <p14:tracePt t="24533" x="1803400" y="4187825"/>
          <p14:tracePt t="24543" x="1695450" y="4194175"/>
          <p14:tracePt t="24550" x="1598613" y="4213225"/>
          <p14:tracePt t="24558" x="1497013" y="4219575"/>
          <p14:tracePt t="24565" x="1427163" y="4232275"/>
          <p14:tracePt t="24575" x="1363663" y="4238625"/>
          <p14:tracePt t="24581" x="1300163" y="4244975"/>
          <p14:tracePt t="24590" x="1243013" y="4244975"/>
          <p14:tracePt t="24597" x="1192213" y="4244975"/>
          <p14:tracePt t="24607" x="1147763" y="4244975"/>
          <p14:tracePt t="24613" x="1095375" y="4244975"/>
          <p14:tracePt t="24621" x="1063625" y="4244975"/>
          <p14:tracePt t="24627" x="1038225" y="4244975"/>
          <p14:tracePt t="24635" x="1025525" y="4244975"/>
          <p14:tracePt t="24651" x="1019175" y="4244975"/>
          <p14:tracePt t="25902" x="987425" y="4244975"/>
          <p14:tracePt t="25909" x="942975" y="4270375"/>
          <p14:tracePt t="25917" x="911225" y="4321175"/>
          <p14:tracePt t="25926" x="904875" y="4371975"/>
          <p14:tracePt t="26206" x="904875" y="4378325"/>
          <p14:tracePt t="26318" x="898525" y="4352925"/>
          <p14:tracePt t="26326" x="892175" y="4314825"/>
          <p14:tracePt t="26334" x="892175" y="4270375"/>
          <p14:tracePt t="26342" x="898525" y="4238625"/>
          <p14:tracePt t="26349" x="898525" y="4219575"/>
          <p14:tracePt t="26356" x="892175" y="4206875"/>
          <p14:tracePt t="26364" x="879475" y="4200525"/>
          <p14:tracePt t="26372" x="847725" y="4200525"/>
          <p14:tracePt t="26379" x="822325" y="4194175"/>
          <p14:tracePt t="26389" x="809625" y="4187825"/>
          <p14:tracePt t="26396" x="796925" y="4175125"/>
          <p14:tracePt t="26404" x="796925" y="4162425"/>
          <p14:tracePt t="26412" x="796925" y="4156075"/>
          <p14:tracePt t="26419" x="803275" y="4143375"/>
          <p14:tracePt t="26428" x="803275" y="4137025"/>
          <p14:tracePt t="26436" x="809625" y="4130675"/>
          <p14:tracePt t="26452" x="815975" y="4111625"/>
          <p14:tracePt t="26460" x="822325" y="4105275"/>
          <p14:tracePt t="26467" x="828675" y="4092575"/>
          <p14:tracePt t="26475" x="835025" y="4079875"/>
          <p14:tracePt t="26484" x="835025" y="4065588"/>
          <p14:tracePt t="26492" x="835025" y="4052888"/>
          <p14:tracePt t="26499" x="828675" y="4040188"/>
          <p14:tracePt t="26508" x="828675" y="4027488"/>
          <p14:tracePt t="26515" x="828675" y="4021138"/>
          <p14:tracePt t="26524" x="828675" y="4002088"/>
          <p14:tracePt t="26529" x="828675" y="3983038"/>
          <p14:tracePt t="26538" x="835025" y="3963988"/>
          <p14:tracePt t="26545" x="847725" y="3925888"/>
          <p14:tracePt t="26555" x="866775" y="3881438"/>
          <p14:tracePt t="26562" x="885825" y="3830638"/>
          <p14:tracePt t="26569" x="904875" y="3786188"/>
          <p14:tracePt t="26578" x="923925" y="3741738"/>
          <p14:tracePt t="26585" x="955675" y="3690938"/>
          <p14:tracePt t="26593" x="1000125" y="3646488"/>
          <p14:tracePt t="26601" x="1031875" y="3594100"/>
          <p14:tracePt t="26610" x="1069975" y="3524250"/>
          <p14:tracePt t="26617" x="1120775" y="3467100"/>
          <p14:tracePt t="26625" x="1179513" y="3397250"/>
          <p14:tracePt t="26633" x="1230313" y="3340100"/>
          <p14:tracePt t="26641" x="1274763" y="3282950"/>
          <p14:tracePt t="26650" x="1325563" y="3219450"/>
          <p14:tracePt t="26659" x="1376363" y="3160713"/>
          <p14:tracePt t="26666" x="1433513" y="3090863"/>
          <p14:tracePt t="26674" x="1477963" y="3040063"/>
          <p14:tracePt t="26681" x="1528763" y="2982913"/>
          <p14:tracePt t="26690" x="1579563" y="2932113"/>
          <p14:tracePt t="26697" x="1625600" y="2874963"/>
          <p14:tracePt t="26704" x="1657350" y="2830513"/>
          <p14:tracePt t="26712" x="1676400" y="2778125"/>
          <p14:tracePt t="26720" x="1695450" y="2733675"/>
          <p14:tracePt t="26728" x="1708150" y="2695575"/>
          <p14:tracePt t="26735" x="1720850" y="2670175"/>
          <p14:tracePt t="26743" x="1733550" y="2638425"/>
          <p14:tracePt t="26751" x="1746250" y="2613025"/>
          <p14:tracePt t="26760" x="1765300" y="2574925"/>
          <p14:tracePt t="26767" x="1778000" y="2536825"/>
          <p14:tracePt t="26775" x="1790700" y="2492375"/>
          <p14:tracePt t="26783" x="1809750" y="2454275"/>
          <p14:tracePt t="26792" x="1822450" y="2409825"/>
          <p14:tracePt t="26800" x="1835150" y="2378075"/>
          <p14:tracePt t="26808" x="1854200" y="2325688"/>
          <p14:tracePt t="26815" x="1860550" y="2293938"/>
          <p14:tracePt t="26824" x="1860550" y="2249488"/>
          <p14:tracePt t="26831" x="1860550" y="2205038"/>
          <p14:tracePt t="26840" x="1860550" y="2160588"/>
          <p14:tracePt t="26847" x="1847850" y="2116138"/>
          <p14:tracePt t="26856" x="1841500" y="2084388"/>
          <p14:tracePt t="26864" x="1835150" y="2065338"/>
          <p14:tracePt t="26870" x="1822450" y="2046288"/>
          <p14:tracePt t="26878" x="1822450" y="2033588"/>
          <p14:tracePt t="26885" x="1816100" y="2014538"/>
          <p14:tracePt t="26893" x="1803400" y="1995488"/>
          <p14:tracePt t="26901" x="1790700" y="1976438"/>
          <p14:tracePt t="26910" x="1778000" y="1957388"/>
          <p14:tracePt t="26917" x="1765300" y="1944688"/>
          <p14:tracePt t="26925" x="1758950" y="1924050"/>
          <p14:tracePt t="26933" x="1746250" y="1911350"/>
          <p14:tracePt t="26941" x="1720850" y="1892300"/>
          <p14:tracePt t="26949" x="1701800" y="1866900"/>
          <p14:tracePt t="26957" x="1663700" y="1816100"/>
          <p14:tracePt t="26965" x="1612900" y="1758950"/>
          <p14:tracePt t="26974" x="1547813" y="1708150"/>
          <p14:tracePt t="26981" x="1503363" y="1663700"/>
          <p14:tracePt t="26990" x="1465263" y="1638300"/>
          <p14:tracePt t="26997" x="1427163" y="1606550"/>
          <p14:tracePt t="27006" x="1395413" y="1574800"/>
          <p14:tracePt t="27013" x="1376363" y="1536700"/>
          <p14:tracePt t="27022" x="1350963" y="1504950"/>
          <p14:tracePt t="27029" x="1325563" y="1471613"/>
          <p14:tracePt t="27035" x="1293813" y="1452563"/>
          <p14:tracePt t="27043" x="1281113" y="1433513"/>
          <p14:tracePt t="27051" x="1262063" y="1414463"/>
          <p14:tracePt t="27071" x="1236663" y="1389063"/>
          <p14:tracePt t="27075" x="1223963" y="1382713"/>
          <p14:tracePt t="27083" x="1223963" y="1376363"/>
          <p14:tracePt t="27092" x="1217613" y="1376363"/>
          <p14:tracePt t="27213" x="1211263" y="1376363"/>
          <p14:tracePt t="27313" x="1204913" y="1370013"/>
          <p14:tracePt t="27322" x="1198563" y="1370013"/>
          <p14:tracePt t="27329" x="1166813" y="1376363"/>
          <p14:tracePt t="27339" x="1120775" y="1389063"/>
          <p14:tracePt t="27346" x="1069975" y="1401763"/>
          <p14:tracePt t="27354" x="1025525" y="1414463"/>
          <p14:tracePt t="27362" x="981075" y="1433513"/>
          <p14:tracePt t="27370" x="936625" y="1446213"/>
          <p14:tracePt t="27378" x="892175" y="1465263"/>
          <p14:tracePt t="27386" x="841375" y="1477963"/>
          <p14:tracePt t="27392" x="815975" y="1490663"/>
          <p14:tracePt t="27400" x="796925" y="1504950"/>
          <p14:tracePt t="27408" x="784225" y="1517650"/>
          <p14:tracePt t="27415" x="765175" y="1530350"/>
          <p14:tracePt t="27424" x="733425" y="1543050"/>
          <p14:tracePt t="27431" x="701675" y="1555750"/>
          <p14:tracePt t="27440" x="668338" y="1568450"/>
          <p14:tracePt t="27447" x="636588" y="1587500"/>
          <p14:tracePt t="27457" x="623888" y="1606550"/>
          <p14:tracePt t="27463" x="592138" y="1625600"/>
          <p14:tracePt t="27472" x="579438" y="1638300"/>
          <p14:tracePt t="27480" x="573088" y="1651000"/>
          <p14:tracePt t="27488" x="560388" y="1663700"/>
          <p14:tracePt t="27495" x="547688" y="1676400"/>
          <p14:tracePt t="27512" x="541338" y="1676400"/>
          <p14:tracePt t="27558" x="541338" y="1682750"/>
          <p14:tracePt t="27564" x="528638" y="1701800"/>
          <p14:tracePt t="27571" x="522288" y="1739900"/>
          <p14:tracePt t="27577" x="503238" y="1784350"/>
          <p14:tracePt t="27587" x="496888" y="1828800"/>
          <p14:tracePt t="27593" x="484188" y="1873250"/>
          <p14:tracePt t="27601" x="465138" y="1944688"/>
          <p14:tracePt t="27610" x="452438" y="2020888"/>
          <p14:tracePt t="27617" x="439738" y="2084388"/>
          <p14:tracePt t="27625" x="433388" y="2160588"/>
          <p14:tracePt t="27633" x="433388" y="2211388"/>
          <p14:tracePt t="27641" x="433388" y="2274888"/>
          <p14:tracePt t="27650" x="433388" y="2325688"/>
          <p14:tracePt t="27657" x="433388" y="2371725"/>
          <p14:tracePt t="27665" x="433388" y="2416175"/>
          <p14:tracePt t="27673" x="439738" y="2454275"/>
          <p14:tracePt t="27681" x="452438" y="2460625"/>
          <p14:tracePt t="27690" x="452438" y="2479675"/>
          <p14:tracePt t="27698" x="458788" y="2498725"/>
          <p14:tracePt t="27706" x="465138" y="2511425"/>
          <p14:tracePt t="27713" x="465138" y="2524125"/>
          <p14:tracePt t="27722" x="471488" y="2543175"/>
          <p14:tracePt t="27730" x="471488" y="2555875"/>
          <p14:tracePt t="27736" x="484188" y="2587625"/>
          <p14:tracePt t="27744" x="496888" y="2606675"/>
          <p14:tracePt t="27751" x="509588" y="2613025"/>
          <p14:tracePt t="27760" x="509588" y="2625725"/>
          <p14:tracePt t="27767" x="522288" y="2638425"/>
          <p14:tracePt t="27775" x="528638" y="2651125"/>
          <p14:tracePt t="27783" x="534988" y="2651125"/>
          <p14:tracePt t="27808" x="534988" y="2657475"/>
          <p14:tracePt t="27906" x="534988" y="2651125"/>
          <p14:tracePt t="27914" x="528638" y="2638425"/>
          <p14:tracePt t="27922" x="522288" y="2613025"/>
          <p14:tracePt t="27929" x="509588" y="2593975"/>
          <p14:tracePt t="27938" x="503238" y="2574925"/>
          <p14:tracePt t="27945" x="496888" y="2555875"/>
          <p14:tracePt t="27954" x="496888" y="2517775"/>
          <p14:tracePt t="27961" x="490538" y="2473325"/>
          <p14:tracePt t="27970" x="484188" y="2422525"/>
          <p14:tracePt t="27978" x="484188" y="2371725"/>
          <p14:tracePt t="27987" x="484188" y="2319338"/>
          <p14:tracePt t="27993" x="484188" y="2249488"/>
          <p14:tracePt t="28001" x="490538" y="2205038"/>
          <p14:tracePt t="28010" x="490538" y="2166938"/>
          <p14:tracePt t="28017" x="496888" y="2122488"/>
          <p14:tracePt t="28025" x="509588" y="2078038"/>
          <p14:tracePt t="28033" x="522288" y="2027238"/>
          <p14:tracePt t="28042" x="534988" y="1982788"/>
          <p14:tracePt t="28049" x="554038" y="1951038"/>
          <p14:tracePt t="28057" x="566738" y="1917700"/>
          <p14:tracePt t="28064" x="579438" y="1892300"/>
          <p14:tracePt t="28073" x="592138" y="1879600"/>
          <p14:tracePt t="28079" x="598488" y="1866900"/>
          <p14:tracePt t="28088" x="604838" y="1854200"/>
          <p14:tracePt t="28095" x="617538" y="1847850"/>
          <p14:tracePt t="28103" x="630238" y="1841500"/>
          <p14:tracePt t="28134" x="630238" y="1835150"/>
          <p14:tracePt t="28142" x="636588" y="1828800"/>
          <p14:tracePt t="28150" x="642938" y="1822450"/>
          <p14:tracePt t="28158" x="649288" y="1809750"/>
          <p14:tracePt t="28166" x="655638" y="1784350"/>
          <p14:tracePt t="28173" x="668338" y="1758950"/>
          <p14:tracePt t="28183" x="674688" y="1727200"/>
          <p14:tracePt t="28192" x="681038" y="1682750"/>
          <p14:tracePt t="28199" x="695325" y="1644650"/>
          <p14:tracePt t="28208" x="714375" y="1600200"/>
          <p14:tracePt t="28215" x="720725" y="1574800"/>
          <p14:tracePt t="28226" x="733425" y="1555750"/>
          <p14:tracePt t="28231" x="733425" y="1549400"/>
          <p14:tracePt t="28248" x="733425" y="1543050"/>
          <p14:tracePt t="28340" x="733425" y="1536700"/>
          <p14:tracePt t="28347" x="720725" y="1530350"/>
          <p14:tracePt t="28356" x="701675" y="1517650"/>
          <p14:tracePt t="28363" x="674688" y="1504950"/>
          <p14:tracePt t="28372" x="661988" y="1497013"/>
          <p14:tracePt t="28380" x="642938" y="1490663"/>
          <p14:tracePt t="28388" x="623888" y="1484313"/>
          <p14:tracePt t="28395" x="611188" y="1484313"/>
          <p14:tracePt t="28403" x="604838" y="1484313"/>
          <p14:tracePt t="28411" x="592138" y="1484313"/>
          <p14:tracePt t="28417" x="585788" y="1484313"/>
          <p14:tracePt t="28426" x="573088" y="1484313"/>
          <p14:tracePt t="28433" x="560388" y="1484313"/>
          <p14:tracePt t="28442" x="554038" y="1484313"/>
          <p14:tracePt t="28449" x="541338" y="1490663"/>
          <p14:tracePt t="28457" x="528638" y="1490663"/>
          <p14:tracePt t="28465" x="522288" y="1504950"/>
          <p14:tracePt t="28473" x="503238" y="1517650"/>
          <p14:tracePt t="28481" x="490538" y="1530350"/>
          <p14:tracePt t="28490" x="477838" y="1543050"/>
          <p14:tracePt t="28497" x="465138" y="1549400"/>
          <p14:tracePt t="28506" x="458788" y="1562100"/>
          <p14:tracePt t="28513" x="446088" y="1574800"/>
          <p14:tracePt t="28524" x="433388" y="1587500"/>
          <p14:tracePt t="28529" x="427038" y="1600200"/>
          <p14:tracePt t="28538" x="420688" y="1606550"/>
          <p14:tracePt t="28545" x="414338" y="1619250"/>
          <p14:tracePt t="28553" x="401638" y="1638300"/>
          <p14:tracePt t="28561" x="388938" y="1670050"/>
          <p14:tracePt t="28571" x="369888" y="1714500"/>
          <p14:tracePt t="28576" x="350838" y="1765300"/>
          <p14:tracePt t="28583" x="331788" y="1809750"/>
          <p14:tracePt t="28591" x="306388" y="1854200"/>
          <p14:tracePt t="28600" x="293688" y="1898650"/>
          <p14:tracePt t="28608" x="280988" y="1957388"/>
          <p14:tracePt t="28615" x="268288" y="2001838"/>
          <p14:tracePt t="28623" x="261938" y="2058988"/>
          <p14:tracePt t="28631" x="261938" y="2109788"/>
          <p14:tracePt t="28640" x="261938" y="2173288"/>
          <p14:tracePt t="28648" x="274638" y="2217738"/>
          <p14:tracePt t="28657" x="280988" y="2274888"/>
          <p14:tracePt t="28663" x="287338" y="2300288"/>
          <p14:tracePt t="28672" x="300038" y="2319338"/>
          <p14:tracePt t="28680" x="306388" y="2338388"/>
          <p14:tracePt t="28688" x="306388" y="2351088"/>
          <p14:tracePt t="28695" x="312738" y="2371725"/>
          <p14:tracePt t="28704" x="319088" y="2384425"/>
          <p14:tracePt t="28711" x="325438" y="2397125"/>
          <p14:tracePt t="28720" x="331788" y="2409825"/>
          <p14:tracePt t="28727" x="338138" y="2422525"/>
          <p14:tracePt t="28737" x="338138" y="2428875"/>
          <p14:tracePt t="28743" x="338138" y="2441575"/>
          <p14:tracePt t="28753" x="338138" y="2447925"/>
          <p14:tracePt t="28765" x="338138" y="2454275"/>
          <p14:tracePt t="28898" x="338138" y="2409825"/>
          <p14:tracePt t="28906" x="325438" y="2365375"/>
          <p14:tracePt t="28914" x="312738" y="2332038"/>
          <p14:tracePt t="28922" x="306388" y="2287588"/>
          <p14:tracePt t="28929" x="293688" y="2236788"/>
          <p14:tracePt t="28938" x="274638" y="2205038"/>
          <p14:tracePt t="28946" x="268288" y="2147888"/>
          <p14:tracePt t="28954" x="268288" y="2103438"/>
          <p14:tracePt t="28962" x="268288" y="2052638"/>
          <p14:tracePt t="28970" x="280988" y="1995488"/>
          <p14:tracePt t="28978" x="293688" y="1938338"/>
          <p14:tracePt t="28988" x="319088" y="1892300"/>
          <p14:tracePt t="28995" x="331788" y="1847850"/>
          <p14:tracePt t="29004" x="357188" y="1797050"/>
          <p14:tracePt t="29011" x="369888" y="1765300"/>
          <p14:tracePt t="29019" x="395288" y="1714500"/>
          <p14:tracePt t="29027" x="407988" y="1682750"/>
          <p14:tracePt t="29038" x="420688" y="1657350"/>
          <p14:tracePt t="29046" x="439738" y="1625600"/>
          <p14:tracePt t="29054" x="458788" y="1606550"/>
          <p14:tracePt t="29061" x="471488" y="1600200"/>
          <p14:tracePt t="29070" x="484188" y="1587500"/>
          <p14:tracePt t="29080" x="490538" y="1574800"/>
          <p14:tracePt t="29213" x="490538" y="1587500"/>
          <p14:tracePt t="29222" x="477838" y="1644650"/>
          <p14:tracePt t="29229" x="458788" y="1708150"/>
          <p14:tracePt t="29238" x="439738" y="1778000"/>
          <p14:tracePt t="29246" x="427038" y="1841500"/>
          <p14:tracePt t="29254" x="407988" y="1917700"/>
          <p14:tracePt t="29259" x="407988" y="2001838"/>
          <p14:tracePt t="29268" x="407988" y="2090738"/>
          <p14:tracePt t="29275" x="420688" y="2154238"/>
          <p14:tracePt t="29283" x="427038" y="2217738"/>
          <p14:tracePt t="29291" x="439738" y="2262188"/>
          <p14:tracePt t="29299" x="458788" y="2312988"/>
          <p14:tracePt t="29307" x="471488" y="2359025"/>
          <p14:tracePt t="29315" x="490538" y="2403475"/>
          <p14:tracePt t="29323" x="503238" y="2428875"/>
          <p14:tracePt t="29331" x="515938" y="2454275"/>
          <p14:tracePt t="29339" x="534988" y="2486025"/>
          <p14:tracePt t="29347" x="547688" y="2492375"/>
          <p14:tracePt t="29355" x="560388" y="2505075"/>
          <p14:tracePt t="29363" x="566738" y="2517775"/>
          <p14:tracePt t="29372" x="579438" y="2530475"/>
          <p14:tracePt t="29379" x="592138" y="2536825"/>
          <p14:tracePt t="29388" x="604838" y="2549525"/>
          <p14:tracePt t="29395" x="611188" y="2562225"/>
          <p14:tracePt t="29404" x="617538" y="2568575"/>
          <p14:tracePt t="29411" x="623888" y="2568575"/>
          <p14:tracePt t="29420" x="630238" y="2574925"/>
          <p14:tracePt t="29433" x="630238" y="2581275"/>
          <p14:tracePt t="31206" x="630238" y="2574925"/>
          <p14:tracePt t="31216" x="630238" y="2549525"/>
          <p14:tracePt t="31224" x="630238" y="2517775"/>
          <p14:tracePt t="31231" x="630238" y="2473325"/>
          <p14:tracePt t="31240" x="630238" y="2428875"/>
          <p14:tracePt t="31248" x="630238" y="2378075"/>
          <p14:tracePt t="31258" x="636588" y="2332038"/>
          <p14:tracePt t="31267" x="649288" y="2287588"/>
          <p14:tracePt t="31273" x="649288" y="2255838"/>
          <p14:tracePt t="31281" x="649288" y="2224088"/>
          <p14:tracePt t="31290" x="649288" y="2205038"/>
          <p14:tracePt t="31297" x="649288" y="2179638"/>
          <p14:tracePt t="31306" x="649288" y="2160588"/>
          <p14:tracePt t="31313" x="642938" y="2147888"/>
          <p14:tracePt t="31322" x="642938" y="2122488"/>
          <p14:tracePt t="31331" x="642938" y="2097088"/>
          <p14:tracePt t="31339" x="636588" y="2065338"/>
          <p14:tracePt t="31347" x="623888" y="2039938"/>
          <p14:tracePt t="31356" x="623888" y="2020888"/>
          <p14:tracePt t="31363" x="617538" y="2008188"/>
          <p14:tracePt t="31372" x="611188" y="1982788"/>
          <p14:tracePt t="31379" x="611188" y="1970088"/>
          <p14:tracePt t="31387" x="611188" y="1963738"/>
          <p14:tracePt t="31395" x="611188" y="1951038"/>
          <p14:tracePt t="31405" x="611188" y="1938338"/>
          <p14:tracePt t="31413" x="611188" y="1931988"/>
          <p14:tracePt t="31422" x="611188" y="1924050"/>
          <p14:tracePt t="31429" x="611188" y="1917700"/>
          <p14:tracePt t="31438" x="611188" y="1905000"/>
          <p14:tracePt t="31447" x="611188" y="1892300"/>
          <p14:tracePt t="31455" x="611188" y="1885950"/>
          <p14:tracePt t="31464" x="611188" y="1873250"/>
          <p14:tracePt t="31471" x="611188" y="1854200"/>
          <p14:tracePt t="31479" x="617538" y="1847850"/>
          <p14:tracePt t="31490" x="617538" y="1835150"/>
          <p14:tracePt t="31498" x="617538" y="1822450"/>
          <p14:tracePt t="31506" x="623888" y="1816100"/>
          <p14:tracePt t="31513" x="623888" y="1803400"/>
          <p14:tracePt t="31523" x="630238" y="1803400"/>
          <p14:tracePt t="31529" x="630238" y="1797050"/>
          <p14:tracePt t="31553" x="630238" y="1790700"/>
          <p14:tracePt t="31602" x="630238" y="1784350"/>
          <p14:tracePt t="31618" x="636588" y="1784350"/>
          <p14:tracePt t="31673" x="649288" y="1790700"/>
          <p14:tracePt t="31682" x="661988" y="1797050"/>
          <p14:tracePt t="31690" x="674688" y="1803400"/>
          <p14:tracePt t="31697" x="714375" y="1816100"/>
          <p14:tracePt t="31706" x="758825" y="1828800"/>
          <p14:tracePt t="31713" x="803275" y="1828800"/>
          <p14:tracePt t="31721" x="866775" y="1835150"/>
          <p14:tracePt t="31729" x="930275" y="1835150"/>
          <p14:tracePt t="31738" x="993775" y="1835150"/>
          <p14:tracePt t="31747" x="1057275" y="1835150"/>
          <p14:tracePt t="31755" x="1120775" y="1816100"/>
          <p14:tracePt t="31763" x="1166813" y="1809750"/>
          <p14:tracePt t="31772" x="1217613" y="1790700"/>
          <p14:tracePt t="31779" x="1249363" y="1784350"/>
          <p14:tracePt t="31788" x="1293813" y="1778000"/>
          <p14:tracePt t="31795" x="1338263" y="1771650"/>
          <p14:tracePt t="31803" x="1382713" y="1765300"/>
          <p14:tracePt t="31811" x="1420813" y="1752600"/>
          <p14:tracePt t="31820" x="1446213" y="1746250"/>
          <p14:tracePt t="31827" x="1458913" y="1739900"/>
          <p14:tracePt t="31837" x="1477963" y="1733550"/>
          <p14:tracePt t="31845" x="1484313" y="1733550"/>
          <p14:tracePt t="33546" x="1490663" y="1733550"/>
          <p14:tracePt t="33553" x="1516063" y="1771650"/>
          <p14:tracePt t="33561" x="1554163" y="1809750"/>
          <p14:tracePt t="33570" x="1598613" y="1828800"/>
          <p14:tracePt t="33577" x="1651000" y="1841500"/>
          <p14:tracePt t="33585" x="1701800" y="1860550"/>
          <p14:tracePt t="33594" x="1758950" y="1873250"/>
          <p14:tracePt t="33602" x="1816100" y="1892300"/>
          <p14:tracePt t="33609" x="1879600" y="1905000"/>
          <p14:tracePt t="33618" x="1936750" y="1911350"/>
          <p14:tracePt t="33626" x="1993900" y="1931988"/>
          <p14:tracePt t="33634" x="2044700" y="1944688"/>
          <p14:tracePt t="33641" x="2103438" y="1963738"/>
          <p14:tracePt t="33650" x="2173288" y="1995488"/>
          <p14:tracePt t="33657" x="2243138" y="2033588"/>
          <p14:tracePt t="33666" x="2306638" y="2084388"/>
          <p14:tracePt t="33673" x="2370138" y="2135188"/>
          <p14:tracePt t="33682" x="2408238" y="2192338"/>
          <p14:tracePt t="33689" x="2414588" y="2205038"/>
          <p14:tracePt t="34040" x="2408238" y="2205038"/>
          <p14:tracePt t="34071" x="2408238" y="2198688"/>
          <p14:tracePt t="34080" x="2395538" y="2192338"/>
          <p14:tracePt t="34087" x="2382838" y="2179638"/>
          <p14:tracePt t="34095" x="2370138" y="2166938"/>
          <p14:tracePt t="34103" x="2357438" y="2160588"/>
          <p14:tracePt t="34111" x="2351088" y="2160588"/>
          <p14:tracePt t="34140" x="2351088" y="2154238"/>
          <p14:tracePt t="34147" x="2351088" y="2147888"/>
          <p14:tracePt t="34156" x="2338388" y="2135188"/>
          <p14:tracePt t="34165" x="2338388" y="2122488"/>
          <p14:tracePt t="34171" x="2325688" y="2116138"/>
          <p14:tracePt t="34181" x="2312988" y="2116138"/>
          <p14:tracePt t="34188" x="2287588" y="2116138"/>
          <p14:tracePt t="34195" x="2255838" y="2116138"/>
          <p14:tracePt t="34204" x="2224088" y="2116138"/>
          <p14:tracePt t="34211" x="2179638" y="2103438"/>
          <p14:tracePt t="34219" x="2141538" y="2090738"/>
          <p14:tracePt t="34227" x="2097088" y="2078038"/>
          <p14:tracePt t="34236" x="2065338" y="2058988"/>
          <p14:tracePt t="34243" x="2032000" y="2046288"/>
          <p14:tracePt t="34251" x="2000250" y="2033588"/>
          <p14:tracePt t="34259" x="1974850" y="2020888"/>
          <p14:tracePt t="34269" x="1936750" y="2008188"/>
          <p14:tracePt t="34276" x="1892300" y="2001838"/>
          <p14:tracePt t="34284" x="1860550" y="1995488"/>
          <p14:tracePt t="34291" x="1841500" y="1989138"/>
          <p14:tracePt t="34300" x="1822450" y="1976438"/>
          <p14:tracePt t="34307" x="1809750" y="1970088"/>
          <p14:tracePt t="34314" x="1809750" y="1963738"/>
          <p14:tracePt t="34322" x="1797050" y="1957388"/>
          <p14:tracePt t="34329" x="1790700" y="1957388"/>
          <p14:tracePt t="34337" x="1790700" y="1951038"/>
          <p14:tracePt t="34345" x="1778000" y="1944688"/>
          <p14:tracePt t="34353" x="1771650" y="1944688"/>
          <p14:tracePt t="34370" x="1765300" y="1944688"/>
          <p14:tracePt t="34377" x="1758950" y="1938338"/>
          <p14:tracePt t="34386" x="1752600" y="1938338"/>
          <p14:tracePt t="34434" x="1752600" y="1931988"/>
          <p14:tracePt t="34556" x="1752600" y="1924050"/>
          <p14:tracePt t="34650" x="1758950" y="1917700"/>
          <p14:tracePt t="34662" x="1765300" y="1911350"/>
          <p14:tracePt t="35059" x="1765300" y="1905000"/>
          <p14:tracePt t="35066" x="1778000" y="1879600"/>
          <p14:tracePt t="35076" x="1784350" y="1866900"/>
          <p14:tracePt t="35084" x="1784350" y="1847850"/>
          <p14:tracePt t="35092" x="1784350" y="1841500"/>
          <p14:tracePt t="35100" x="1784350" y="1828800"/>
          <p14:tracePt t="35107" x="1784350" y="1790700"/>
          <p14:tracePt t="35116" x="1778000" y="1778000"/>
          <p14:tracePt t="35641" x="1778000" y="1784350"/>
          <p14:tracePt t="35650" x="1778000" y="1797050"/>
          <p14:tracePt t="35658" x="1778000" y="1803400"/>
          <p14:tracePt t="35667" x="1784350" y="1809750"/>
          <p14:tracePt t="35673" x="1784350" y="1816100"/>
          <p14:tracePt t="35682" x="1790700" y="1822450"/>
          <p14:tracePt t="35689" x="1790700" y="1828800"/>
          <p14:tracePt t="35699" x="1797050" y="1841500"/>
          <p14:tracePt t="35705" x="1797050" y="1847850"/>
          <p14:tracePt t="35714" x="1797050" y="1854200"/>
          <p14:tracePt t="35721" x="1803400" y="1866900"/>
          <p14:tracePt t="35730" x="1809750" y="1866900"/>
          <p14:tracePt t="35744" x="1816100" y="1866900"/>
          <p14:tracePt t="35760" x="1816100" y="1873250"/>
          <p14:tracePt t="35783" x="1816100" y="1879600"/>
          <p14:tracePt t="35791" x="1822450" y="1879600"/>
          <p14:tracePt t="35799" x="1828800" y="1885950"/>
          <p14:tracePt t="35816" x="1841500" y="1892300"/>
          <p14:tracePt t="35836" x="1847850" y="1898650"/>
          <p14:tracePt t="36804" x="1847850" y="1885950"/>
          <p14:tracePt t="36812" x="1854200" y="1873250"/>
          <p14:tracePt t="36820" x="1860550" y="1860550"/>
          <p14:tracePt t="36828" x="1866900" y="1847850"/>
          <p14:tracePt t="36835" x="1866900" y="1841500"/>
          <p14:tracePt t="36843" x="1866900" y="1828800"/>
          <p14:tracePt t="36852" x="1873250" y="1816100"/>
          <p14:tracePt t="36859" x="1873250" y="1809750"/>
          <p14:tracePt t="36868" x="1873250" y="1790700"/>
          <p14:tracePt t="36878" x="1873250" y="1771650"/>
          <p14:tracePt t="36883" x="1873250" y="1765300"/>
          <p14:tracePt t="36891" x="1873250" y="1752600"/>
          <p14:tracePt t="36908" x="1873250" y="1746250"/>
          <p14:tracePt t="36915" x="1873250" y="1739900"/>
          <p14:tracePt t="36935" x="1873250" y="1733550"/>
          <p14:tracePt t="41314" x="1866900" y="1733550"/>
          <p14:tracePt t="41322" x="1835150" y="1720850"/>
          <p14:tracePt t="41330" x="1790700" y="1701800"/>
          <p14:tracePt t="41335" x="1733550" y="1670050"/>
          <p14:tracePt t="41344" x="1663700" y="1638300"/>
          <p14:tracePt t="41351" x="1585913" y="1593850"/>
          <p14:tracePt t="41361" x="1509713" y="1549400"/>
          <p14:tracePt t="41368" x="1439863" y="1497013"/>
          <p14:tracePt t="41376" x="1350963" y="1446213"/>
          <p14:tracePt t="41383" x="1249363" y="1389063"/>
          <p14:tracePt t="41392" x="1147763" y="1331913"/>
          <p14:tracePt t="41399" x="1057275" y="1287463"/>
          <p14:tracePt t="41409" x="987425" y="1255713"/>
          <p14:tracePt t="41415" x="930275" y="1230313"/>
          <p14:tracePt t="41424" x="898525" y="1204913"/>
          <p14:tracePt t="41431" x="866775" y="1192213"/>
          <p14:tracePt t="41441" x="841375" y="1179513"/>
          <p14:tracePt t="41447" x="815975" y="1160463"/>
          <p14:tracePt t="41456" x="796925" y="1141413"/>
          <p14:tracePt t="41463" x="777875" y="1122363"/>
          <p14:tracePt t="41472" x="765175" y="1109663"/>
          <p14:tracePt t="41481" x="758825" y="1103313"/>
          <p14:tracePt t="41487" x="746125" y="1096963"/>
          <p14:tracePt t="41496" x="733425" y="1090613"/>
          <p14:tracePt t="41502" x="733425" y="1084263"/>
          <p14:tracePt t="41510" x="727075" y="1084263"/>
          <p14:tracePt t="49091" x="733425" y="1103313"/>
          <p14:tracePt t="49100" x="790575" y="1217613"/>
          <p14:tracePt t="49107" x="847725" y="1306513"/>
          <p14:tracePt t="49116" x="879475" y="1376363"/>
          <p14:tracePt t="49123" x="923925" y="1439863"/>
          <p14:tracePt t="49131" x="981075" y="1504950"/>
          <p14:tracePt t="49139" x="1044575" y="1574800"/>
          <p14:tracePt t="49148" x="1114425" y="1644650"/>
          <p14:tracePt t="49156" x="1185863" y="1714500"/>
          <p14:tracePt t="49163" x="1255713" y="1784350"/>
          <p14:tracePt t="49171" x="1325563" y="1854200"/>
          <p14:tracePt t="49179" x="1395413" y="1924050"/>
          <p14:tracePt t="49187" x="1452563" y="1995488"/>
          <p14:tracePt t="49195" x="1516063" y="2065338"/>
          <p14:tracePt t="49203" x="1573213" y="2122488"/>
          <p14:tracePt t="49211" x="1638300" y="2179638"/>
          <p14:tracePt t="49221" x="1708150" y="2230438"/>
          <p14:tracePt t="49225" x="1765300" y="2293938"/>
          <p14:tracePt t="49234" x="1835150" y="2344738"/>
          <p14:tracePt t="49241" x="1905000" y="2409825"/>
          <p14:tracePt t="49250" x="2006600" y="2473325"/>
          <p14:tracePt t="49257" x="2097088" y="2536825"/>
          <p14:tracePt t="49265" x="2198688" y="2587625"/>
          <p14:tracePt t="49274" x="2312988" y="2638425"/>
          <p14:tracePt t="49281" x="2414588" y="2676525"/>
          <p14:tracePt t="49289" x="2530475" y="2695575"/>
          <p14:tracePt t="49297" x="2632075" y="2720975"/>
          <p14:tracePt t="49305" x="2714625" y="2733675"/>
          <p14:tracePt t="49313" x="2803525" y="2746375"/>
          <p14:tracePt t="49321" x="2886075" y="2746375"/>
          <p14:tracePt t="49331" x="2982913" y="2746375"/>
          <p14:tracePt t="49339" x="3059113" y="2733675"/>
          <p14:tracePt t="49347" x="3135313" y="2714625"/>
          <p14:tracePt t="49355" x="3211513" y="2701925"/>
          <p14:tracePt t="49363" x="3294063" y="2676525"/>
          <p14:tracePt t="49371" x="3363913" y="2657475"/>
          <p14:tracePt t="49379" x="3441700" y="2632075"/>
          <p14:tracePt t="49387" x="3505200" y="2600325"/>
          <p14:tracePt t="49397" x="3575050" y="2555875"/>
          <p14:tracePt t="49405" x="3638550" y="2505075"/>
          <p14:tracePt t="49413" x="3683000" y="2454275"/>
          <p14:tracePt t="49421" x="3727450" y="2409825"/>
          <p14:tracePt t="49429" x="3759200" y="2359025"/>
          <p14:tracePt t="49437" x="3778250" y="2312988"/>
          <p14:tracePt t="49445" x="3797300" y="2268538"/>
          <p14:tracePt t="49453" x="3810000" y="2236788"/>
          <p14:tracePt t="49461" x="3816350" y="2224088"/>
          <p14:tracePt t="49470" x="3816350" y="2198688"/>
          <p14:tracePt t="49477" x="3816350" y="2179638"/>
          <p14:tracePt t="49487" x="3822700" y="2166938"/>
          <p14:tracePt t="49495" x="3822700" y="2154238"/>
          <p14:tracePt t="49504" x="3822700" y="2147888"/>
          <p14:tracePt t="49511" x="3829050" y="2141538"/>
          <p14:tracePt t="49520" x="3829050" y="2128838"/>
          <p14:tracePt t="49527" x="3829050" y="2116138"/>
          <p14:tracePt t="49536" x="3816350" y="2116138"/>
          <p14:tracePt t="49543" x="3797300" y="2116138"/>
          <p14:tracePt t="49552" x="3746500" y="2128838"/>
          <p14:tracePt t="49559" x="3702050" y="2135188"/>
          <p14:tracePt t="49568" x="3670300" y="2141538"/>
          <p14:tracePt t="49575" x="3644900" y="2147888"/>
          <p14:tracePt t="49584" x="3632200" y="2154238"/>
          <p14:tracePt t="49607" x="3625850" y="2160588"/>
          <p14:tracePt t="49617" x="3606800" y="2166938"/>
          <p14:tracePt t="49623" x="3594100" y="2179638"/>
          <p14:tracePt t="49631" x="3575050" y="2192338"/>
          <p14:tracePt t="49640" x="3556000" y="2205038"/>
          <p14:tracePt t="49648" x="3543300" y="2217738"/>
          <p14:tracePt t="49655" x="3536950" y="2224088"/>
          <p14:tracePt t="49663" x="3530600" y="2224088"/>
          <p14:tracePt t="49671" x="3524250" y="2230438"/>
          <p14:tracePt t="49684" x="3517900" y="2230438"/>
          <p14:tracePt t="49702" x="3517900" y="2236788"/>
          <p14:tracePt t="49742" x="3517900" y="2249488"/>
          <p14:tracePt t="49750" x="3517900" y="2255838"/>
          <p14:tracePt t="49758" x="3524250" y="2255838"/>
          <p14:tracePt t="49766" x="3530600" y="2268538"/>
          <p14:tracePt t="49773" x="3549650" y="2281238"/>
          <p14:tracePt t="49782" x="3587750" y="2293938"/>
          <p14:tracePt t="49789" x="3632200" y="2306638"/>
          <p14:tracePt t="49797" x="3676650" y="2325688"/>
          <p14:tracePt t="49805" x="3733800" y="2332038"/>
          <p14:tracePt t="49813" x="3778250" y="2338388"/>
          <p14:tracePt t="49821" x="3829050" y="2344738"/>
          <p14:tracePt t="49829" x="3887788" y="2344738"/>
          <p14:tracePt t="49839" x="3938588" y="2344738"/>
          <p14:tracePt t="49847" x="3983038" y="2344738"/>
          <p14:tracePt t="49855" x="4027488" y="2344738"/>
          <p14:tracePt t="49863" x="4071938" y="2344738"/>
          <p14:tracePt t="49871" x="4122738" y="2344738"/>
          <p14:tracePt t="49879" x="4173538" y="2344738"/>
          <p14:tracePt t="49901" x="4275138" y="2344738"/>
          <p14:tracePt t="49905" x="4306888" y="2344738"/>
          <p14:tracePt t="49913" x="4338638" y="2351088"/>
          <p14:tracePt t="49922" x="4365625" y="2351088"/>
          <p14:tracePt t="49929" x="4384675" y="2351088"/>
          <p14:tracePt t="49937" x="4391025" y="2351088"/>
          <p14:tracePt t="49946" x="4397375" y="2351088"/>
          <p14:tracePt t="49954" x="4403725" y="2351088"/>
          <p14:tracePt t="50029" x="4410075" y="2332038"/>
          <p14:tracePt t="50035" x="4410075" y="2319338"/>
          <p14:tracePt t="50043" x="4416425" y="2300288"/>
          <p14:tracePt t="50052" x="4422775" y="2287588"/>
          <p14:tracePt t="50059" x="4422775" y="2281238"/>
          <p14:tracePt t="50456" x="4429125" y="2281238"/>
          <p14:tracePt t="50463" x="4448175" y="2281238"/>
          <p14:tracePt t="50471" x="4473575" y="2281238"/>
          <p14:tracePt t="50480" x="4498975" y="2281238"/>
          <p14:tracePt t="50487" x="4524375" y="2281238"/>
          <p14:tracePt t="50495" x="4530725" y="2274888"/>
          <p14:tracePt t="50503" x="4543425" y="2274888"/>
          <p14:tracePt t="50511" x="4562475" y="2274888"/>
          <p14:tracePt t="50519" x="4568825" y="2274888"/>
          <p14:tracePt t="50527" x="4581525" y="2274888"/>
          <p14:tracePt t="50536" x="4587875" y="2274888"/>
          <p14:tracePt t="50543" x="4600575" y="2274888"/>
          <p14:tracePt t="50552" x="4606925" y="2274888"/>
          <p14:tracePt t="51617" x="4594225" y="2287588"/>
          <p14:tracePt t="51626" x="4581525" y="2300288"/>
          <p14:tracePt t="51634" x="4537075" y="2312988"/>
          <p14:tracePt t="51641" x="4498975" y="2332038"/>
          <p14:tracePt t="51650" x="4460875" y="2365375"/>
          <p14:tracePt t="51657" x="4435475" y="2384425"/>
          <p14:tracePt t="51666" x="4403725" y="2416175"/>
          <p14:tracePt t="51673" x="4384675" y="2441575"/>
          <p14:tracePt t="51681" x="4371975" y="2479675"/>
          <p14:tracePt t="51689" x="4352925" y="2511425"/>
          <p14:tracePt t="51698" x="4338638" y="2549525"/>
          <p14:tracePt t="51706" x="4325938" y="2587625"/>
          <p14:tracePt t="51715" x="4319588" y="2632075"/>
          <p14:tracePt t="51721" x="4306888" y="2663825"/>
          <p14:tracePt t="51729" x="4300538" y="2682875"/>
          <p14:tracePt t="51737" x="4294188" y="2708275"/>
          <p14:tracePt t="51746" x="4281488" y="2727325"/>
          <p14:tracePt t="51753" x="4275138" y="2740025"/>
          <p14:tracePt t="51761" x="4262438" y="2752725"/>
          <p14:tracePt t="51769" x="4256088" y="2765425"/>
          <p14:tracePt t="51775" x="4249738" y="2778125"/>
          <p14:tracePt t="51791" x="4243388" y="2792413"/>
          <p14:tracePt t="51800" x="4237038" y="2798763"/>
          <p14:tracePt t="51807" x="4230688" y="2805113"/>
          <p14:tracePt t="51820" x="4224338" y="2805113"/>
          <p14:tracePt t="51827" x="4217988" y="2805113"/>
          <p14:tracePt t="51836" x="4211638" y="2805113"/>
          <p14:tracePt t="51843" x="4186238" y="2805113"/>
          <p14:tracePt t="51851" x="4141788" y="2792413"/>
          <p14:tracePt t="51859" x="4090988" y="2778125"/>
          <p14:tracePt t="51868" x="4014788" y="2771775"/>
          <p14:tracePt t="51875" x="3919538" y="2759075"/>
          <p14:tracePt t="51884" x="3797300" y="2740025"/>
          <p14:tracePt t="51899" x="3657600" y="2733675"/>
          <p14:tracePt t="51901" x="3556000" y="2714625"/>
          <p14:tracePt t="51907" x="3448050" y="2695575"/>
          <p14:tracePt t="51915" x="3338513" y="2689225"/>
          <p14:tracePt t="51923" x="3230563" y="2670175"/>
          <p14:tracePt t="51932" x="3148013" y="2651125"/>
          <p14:tracePt t="51939" x="3071813" y="2638425"/>
          <p14:tracePt t="51945" x="2995613" y="2638425"/>
          <p14:tracePt t="51953" x="2924175" y="2638425"/>
          <p14:tracePt t="51961" x="2835275" y="2638425"/>
          <p14:tracePt t="51969" x="2752725" y="2657475"/>
          <p14:tracePt t="51977" x="2663825" y="2663825"/>
          <p14:tracePt t="51985" x="2555875" y="2682875"/>
          <p14:tracePt t="51993" x="2452688" y="2701925"/>
          <p14:tracePt t="52002" x="2344738" y="2714625"/>
          <p14:tracePt t="52011" x="2236788" y="2733675"/>
          <p14:tracePt t="52018" x="2173288" y="2740025"/>
          <p14:tracePt t="52026" x="2109788" y="2752725"/>
          <p14:tracePt t="52035" x="2051050" y="2765425"/>
          <p14:tracePt t="52041" x="2012950" y="2778125"/>
          <p14:tracePt t="52050" x="1993900" y="2784475"/>
          <p14:tracePt t="52057" x="1974850" y="2798763"/>
          <p14:tracePt t="52066" x="1962150" y="2805113"/>
          <p14:tracePt t="52073" x="1949450" y="2817813"/>
          <p14:tracePt t="52082" x="1930400" y="2824163"/>
          <p14:tracePt t="52089" x="1924050" y="2830513"/>
          <p14:tracePt t="52099" x="1911350" y="2836863"/>
          <p14:tracePt t="52105" x="1898650" y="2849563"/>
          <p14:tracePt t="52114" x="1892300" y="2855913"/>
          <p14:tracePt t="52120" x="1879600" y="2855913"/>
          <p14:tracePt t="52127" x="1866900" y="2862263"/>
          <p14:tracePt t="52135" x="1860550" y="2862263"/>
          <p14:tracePt t="52144" x="1841500" y="2862263"/>
          <p14:tracePt t="52151" x="1828800" y="2862263"/>
          <p14:tracePt t="52159" x="1822450" y="2862263"/>
          <p14:tracePt t="52167" x="1797050" y="2862263"/>
          <p14:tracePt t="52176" x="1771650" y="2862263"/>
          <p14:tracePt t="52184" x="1739900" y="2862263"/>
          <p14:tracePt t="52191" x="1695450" y="2862263"/>
          <p14:tracePt t="52200" x="1663700" y="2862263"/>
          <p14:tracePt t="52207" x="1631950" y="2862263"/>
          <p14:tracePt t="52216" x="1598613" y="2862263"/>
          <p14:tracePt t="52224" x="1573213" y="2862263"/>
          <p14:tracePt t="52232" x="1554163" y="2849563"/>
          <p14:tracePt t="52239" x="1541463" y="2849563"/>
          <p14:tracePt t="52248" x="1528763" y="2843213"/>
          <p14:tracePt t="52255" x="1516063" y="2843213"/>
          <p14:tracePt t="52272" x="1503363" y="2843213"/>
          <p14:tracePt t="52279" x="1497013" y="2843213"/>
          <p14:tracePt t="52295" x="1490663" y="2843213"/>
          <p14:tracePt t="52302" x="1484313" y="2843213"/>
          <p14:tracePt t="52309" x="1477963" y="2843213"/>
          <p14:tracePt t="52317" x="1465263" y="2843213"/>
          <p14:tracePt t="52325" x="1452563" y="2836863"/>
          <p14:tracePt t="52334" x="1446213" y="2836863"/>
          <p14:tracePt t="52341" x="1433513" y="2830513"/>
          <p14:tracePt t="52350" x="1420813" y="2824163"/>
          <p14:tracePt t="52357" x="1414463" y="2824163"/>
          <p14:tracePt t="52367" x="1401763" y="2817813"/>
          <p14:tracePt t="52374" x="1389063" y="2811463"/>
          <p14:tracePt t="52382" x="1382713" y="2811463"/>
          <p14:tracePt t="52389" x="1370013" y="2805113"/>
          <p14:tracePt t="52398" x="1357313" y="2798763"/>
          <p14:tracePt t="52406" x="1350963" y="2798763"/>
          <p14:tracePt t="52414" x="1331913" y="2798763"/>
          <p14:tracePt t="52422" x="1312863" y="2792413"/>
          <p14:tracePt t="52430" x="1300163" y="2792413"/>
          <p14:tracePt t="52437" x="1287463" y="2792413"/>
          <p14:tracePt t="52445" x="1274763" y="2792413"/>
          <p14:tracePt t="52453" x="1268413" y="2792413"/>
          <p14:tracePt t="52459" x="1262063" y="2792413"/>
          <p14:tracePt t="52468" x="1255713" y="2792413"/>
          <p14:tracePt t="52500" x="1249363" y="2792413"/>
          <p14:tracePt t="52508" x="1243013" y="2792413"/>
          <p14:tracePt t="52519" x="1236663" y="2792413"/>
          <p14:tracePt t="52552" x="1230313" y="2792413"/>
          <p14:tracePt t="52892" x="1236663" y="2792413"/>
          <p14:tracePt t="52939" x="1243013" y="2792413"/>
          <p14:tracePt t="52968" x="1249363" y="2792413"/>
          <p14:tracePt t="53204" x="1255713" y="2792413"/>
          <p14:tracePt t="53216" x="1262063" y="2792413"/>
          <p14:tracePt t="53223" x="1262063" y="2784475"/>
          <p14:tracePt t="53232" x="1268413" y="2784475"/>
          <p14:tracePt t="53305" x="1274763" y="2784475"/>
          <p14:tracePt t="53405" x="1281113" y="2784475"/>
          <p14:tracePt t="53425" x="1300163" y="2784475"/>
          <p14:tracePt t="53433" x="1319213" y="2798763"/>
          <p14:tracePt t="53441" x="1325563" y="2805113"/>
          <p14:tracePt t="53449" x="1344613" y="2811463"/>
          <p14:tracePt t="53457" x="1363663" y="2824163"/>
          <p14:tracePt t="53466" x="1382713" y="2836863"/>
          <p14:tracePt t="53473" x="1395413" y="2843213"/>
          <p14:tracePt t="53482" x="1408113" y="2843213"/>
          <p14:tracePt t="53489" x="1420813" y="2849563"/>
          <p14:tracePt t="53505" x="1427163" y="2849563"/>
          <p14:tracePt t="53516" x="1433513" y="2849563"/>
          <p14:tracePt t="53523" x="1439863" y="2849563"/>
          <p14:tracePt t="53532" x="1439863" y="2855913"/>
          <p14:tracePt t="53539" x="1452563" y="2862263"/>
          <p14:tracePt t="53548" x="1458913" y="2868613"/>
          <p14:tracePt t="53555" x="1471613" y="2874963"/>
          <p14:tracePt t="53566" x="1484313" y="2874963"/>
          <p14:tracePt t="53573" x="1497013" y="2887663"/>
          <p14:tracePt t="53582" x="1509713" y="2894013"/>
          <p14:tracePt t="53589" x="1528763" y="2900363"/>
          <p14:tracePt t="53596" x="1573213" y="2906713"/>
          <p14:tracePt t="53603" x="1619250" y="2913063"/>
          <p14:tracePt t="53613" x="1663700" y="2919413"/>
          <p14:tracePt t="53621" x="1714500" y="2919413"/>
          <p14:tracePt t="53630" x="1771650" y="2932113"/>
          <p14:tracePt t="53637" x="1835150" y="2938463"/>
          <p14:tracePt t="53646" x="1898650" y="2944813"/>
          <p14:tracePt t="53653" x="1955800" y="2951163"/>
          <p14:tracePt t="53663" x="2006600" y="2963863"/>
          <p14:tracePt t="53671" x="2038350" y="2963863"/>
          <p14:tracePt t="53681" x="2084388" y="2963863"/>
          <p14:tracePt t="53687" x="2128838" y="2970213"/>
          <p14:tracePt t="53697" x="2166938" y="2976563"/>
          <p14:tracePt t="53703" x="2198688" y="2976563"/>
          <p14:tracePt t="53713" x="2243138" y="2989263"/>
          <p14:tracePt t="53719" x="2268538" y="2989263"/>
          <p14:tracePt t="53729" x="2306638" y="2995613"/>
          <p14:tracePt t="53738" x="2338388" y="2995613"/>
          <p14:tracePt t="53747" x="2363788" y="3001963"/>
          <p14:tracePt t="53754" x="2389188" y="3001963"/>
          <p14:tracePt t="53763" x="2401888" y="3001963"/>
          <p14:tracePt t="53769" x="2408238" y="3001963"/>
          <p14:tracePt t="53780" x="2420938" y="3001963"/>
          <p14:tracePt t="53787" x="2427288" y="3001963"/>
          <p14:tracePt t="53796" x="2439988" y="3001963"/>
          <p14:tracePt t="53803" x="2459038" y="3001963"/>
          <p14:tracePt t="53812" x="2465388" y="3001963"/>
          <p14:tracePt t="53819" x="2478088" y="3014663"/>
          <p14:tracePt t="53827" x="2490788" y="3021013"/>
          <p14:tracePt t="53836" x="2490788" y="3040063"/>
          <p14:tracePt t="53843" x="2484438" y="3078163"/>
          <p14:tracePt t="53851" x="2452688" y="3128963"/>
          <p14:tracePt t="53859" x="2427288" y="3167063"/>
          <p14:tracePt t="53867" x="2401888" y="3186113"/>
          <p14:tracePt t="54144" x="2395538" y="3186113"/>
          <p14:tracePt t="54176" x="2389188" y="3192463"/>
          <p14:tracePt t="54191" x="2382838" y="3205163"/>
          <p14:tracePt t="54199" x="2376488" y="3211513"/>
          <p14:tracePt t="54232" x="2376488" y="3198813"/>
          <p14:tracePt t="54240" x="2376488" y="3192463"/>
          <p14:tracePt t="54248" x="2382838" y="3179763"/>
          <p14:tracePt t="54258" x="2382838" y="3167063"/>
          <p14:tracePt t="54274" x="2389188" y="3160713"/>
          <p14:tracePt t="54283" x="2389188" y="3154363"/>
          <p14:tracePt t="54289" x="2389188" y="3148013"/>
          <p14:tracePt t="54309" x="2382838" y="3148013"/>
          <p14:tracePt t="54379" x="2382838" y="3141663"/>
          <p14:tracePt t="54387" x="2382838" y="3135313"/>
          <p14:tracePt t="54403" x="2389188" y="3122613"/>
          <p14:tracePt t="54412" x="2389188" y="3109913"/>
          <p14:tracePt t="54432" x="2389188" y="3097213"/>
          <p14:tracePt t="54449" x="2389188" y="3084513"/>
          <p14:tracePt t="54457" x="2395538" y="3078163"/>
          <p14:tracePt t="54473" x="2401888" y="3071813"/>
          <p14:tracePt t="54482" x="2401888" y="3065463"/>
          <p14:tracePt t="54489" x="2401888" y="3059113"/>
          <p14:tracePt t="54514" x="2401888" y="3052763"/>
          <p14:tracePt t="54521" x="2401888" y="3046413"/>
          <p14:tracePt t="54532" x="2401888" y="3033713"/>
          <p14:tracePt t="54539" x="2408238" y="3021013"/>
          <p14:tracePt t="54556" x="2414588" y="3008313"/>
          <p14:tracePt t="54564" x="2414588" y="2995613"/>
          <p14:tracePt t="54582" x="2414588" y="2982913"/>
          <p14:tracePt t="54589" x="2414588" y="2970213"/>
          <p14:tracePt t="54598" x="2414588" y="2963863"/>
          <p14:tracePt t="54605" x="2414588" y="2951163"/>
          <p14:tracePt t="54615" x="2414588" y="2944813"/>
          <p14:tracePt t="54623" x="2414588" y="2938463"/>
          <p14:tracePt t="54635" x="2414588" y="2932113"/>
          <p14:tracePt t="54652" x="2414588" y="2925763"/>
          <p14:tracePt t="54659" x="2414588" y="2919413"/>
          <p14:tracePt t="54667" x="2414588" y="2913063"/>
          <p14:tracePt t="54689" x="2414588" y="2900363"/>
          <p14:tracePt t="54712" x="2414588" y="2894013"/>
          <p14:tracePt t="55090" x="2420938" y="2887663"/>
          <p14:tracePt t="55100" x="2427288" y="2881313"/>
          <p14:tracePt t="55120" x="2433638" y="2874963"/>
          <p14:tracePt t="55128" x="2439988" y="2868613"/>
          <p14:tracePt t="55136" x="2446338" y="2862263"/>
          <p14:tracePt t="55141" x="2446338" y="2855913"/>
          <p14:tracePt t="55150" x="2459038" y="2843213"/>
          <p14:tracePt t="55158" x="2465388" y="2830513"/>
          <p14:tracePt t="55165" x="2478088" y="2830513"/>
          <p14:tracePt t="55173" x="2484438" y="2824163"/>
          <p14:tracePt t="55181" x="2490788" y="2811463"/>
          <p14:tracePt t="55189" x="2497138" y="2805113"/>
          <p14:tracePt t="55201" x="2503488" y="2805113"/>
          <p14:tracePt t="55237" x="2503488" y="2798763"/>
          <p14:tracePt t="58519" x="2497138" y="2798763"/>
          <p14:tracePt t="58528" x="2484438" y="2798763"/>
          <p14:tracePt t="58535" x="2459038" y="2798763"/>
          <p14:tracePt t="58544" x="2439988" y="2792413"/>
          <p14:tracePt t="58551" x="2420938" y="2792413"/>
          <p14:tracePt t="58561" x="2408238" y="2792413"/>
          <p14:tracePt t="58567" x="2395538" y="2792413"/>
          <p14:tracePt t="58576" x="2389188" y="2798763"/>
          <p14:tracePt t="58592" x="2382838" y="2798763"/>
          <p14:tracePt t="58600" x="2376488" y="2798763"/>
          <p14:tracePt t="58608" x="2370138" y="2798763"/>
          <p14:tracePt t="58615" x="2357438" y="2805113"/>
          <p14:tracePt t="58624" x="2338388" y="2811463"/>
          <p14:tracePt t="58631" x="2312988" y="2824163"/>
          <p14:tracePt t="58639" x="2293938" y="2830513"/>
          <p14:tracePt t="58648" x="2287588" y="2836863"/>
          <p14:tracePt t="58653" x="2274888" y="2849563"/>
          <p14:tracePt t="58662" x="2268538" y="2855913"/>
          <p14:tracePt t="58669" x="2255838" y="2868613"/>
          <p14:tracePt t="58682" x="2255838" y="2874963"/>
          <p14:tracePt t="58690" x="2255838" y="2881313"/>
          <p14:tracePt t="58697" x="2249488" y="2887663"/>
          <p14:tracePt t="58710" x="2249488" y="2894013"/>
          <p14:tracePt t="58717" x="2249488" y="2900363"/>
          <p14:tracePt t="58726" x="2249488" y="2906713"/>
          <p14:tracePt t="58733" x="2249488" y="2919413"/>
          <p14:tracePt t="58749" x="2249488" y="2932113"/>
          <p14:tracePt t="58765" x="2249488" y="2938463"/>
          <p14:tracePt t="58774" x="2249488" y="2944813"/>
          <p14:tracePt t="58785" x="2249488" y="2951163"/>
          <p14:tracePt t="58801" x="2249488" y="2957513"/>
          <p14:tracePt t="58813" x="2249488" y="2963863"/>
          <p14:tracePt t="58819" x="2249488" y="2970213"/>
          <p14:tracePt t="58828" x="2249488" y="2976563"/>
          <p14:tracePt t="58856" x="2249488" y="2982913"/>
          <p14:tracePt t="59343" x="2281238" y="2995613"/>
          <p14:tracePt t="59349" x="2325688" y="3014663"/>
          <p14:tracePt t="59357" x="2382838" y="3027363"/>
          <p14:tracePt t="59365" x="2439988" y="3046413"/>
          <p14:tracePt t="59375" x="2503488" y="3059113"/>
          <p14:tracePt t="59381" x="2562225" y="3078163"/>
          <p14:tracePt t="59389" x="2619375" y="3084513"/>
          <p14:tracePt t="59397" x="2663825" y="3090863"/>
          <p14:tracePt t="59406" x="2708275" y="3097213"/>
          <p14:tracePt t="59414" x="2752725" y="3109913"/>
          <p14:tracePt t="59422" x="2797175" y="3116263"/>
          <p14:tracePt t="59429" x="2841625" y="3122613"/>
          <p14:tracePt t="59437" x="2886075" y="3128963"/>
          <p14:tracePt t="59445" x="2930525" y="3135313"/>
          <p14:tracePt t="59453" x="2962275" y="3154363"/>
          <p14:tracePt t="59461" x="2995613" y="3167063"/>
          <p14:tracePt t="59469" x="3021013" y="3179763"/>
          <p14:tracePt t="59477" x="3046413" y="3192463"/>
          <p14:tracePt t="59485" x="3071813" y="3198813"/>
          <p14:tracePt t="59494" x="3116263" y="3205163"/>
          <p14:tracePt t="59501" x="3154363" y="3205163"/>
          <p14:tracePt t="59511" x="3198813" y="3205163"/>
          <p14:tracePt t="59517" x="3262313" y="3205163"/>
          <p14:tracePt t="59524" x="3332163" y="3192463"/>
          <p14:tracePt t="59531" x="3395663" y="3179763"/>
          <p14:tracePt t="59542" x="3454400" y="3160713"/>
          <p14:tracePt t="59547" x="3517900" y="3135313"/>
          <p14:tracePt t="59555" x="3587750" y="3122613"/>
          <p14:tracePt t="59563" x="3632200" y="3103563"/>
          <p14:tracePt t="59571" x="3676650" y="3090863"/>
          <p14:tracePt t="59580" x="3721100" y="3071813"/>
          <p14:tracePt t="59587" x="3759200" y="3059113"/>
          <p14:tracePt t="59595" x="3771900" y="3046413"/>
          <p14:tracePt t="59604" x="3778250" y="3040063"/>
          <p14:tracePt t="59611" x="3778250" y="3027363"/>
          <p14:tracePt t="59619" x="3778250" y="3008313"/>
          <p14:tracePt t="59628" x="3778250" y="2982913"/>
          <p14:tracePt t="59636" x="3765550" y="2951163"/>
          <p14:tracePt t="59643" x="3740150" y="2919413"/>
          <p14:tracePt t="59652" x="3708400" y="2894013"/>
          <p14:tracePt t="59661" x="3663950" y="2868613"/>
          <p14:tracePt t="59668" x="3613150" y="2843213"/>
          <p14:tracePt t="59676" x="3568700" y="2830513"/>
          <p14:tracePt t="59681" x="3524250" y="2817813"/>
          <p14:tracePt t="59691" x="3479800" y="2805113"/>
          <p14:tracePt t="59698" x="3421063" y="2792413"/>
          <p14:tracePt t="59707" x="3376613" y="2792413"/>
          <p14:tracePt t="59713" x="3332163" y="2784475"/>
          <p14:tracePt t="59721" x="3281363" y="2784475"/>
          <p14:tracePt t="59729" x="3243263" y="2792413"/>
          <p14:tracePt t="59737" x="3211513" y="2805113"/>
          <p14:tracePt t="59746" x="3186113" y="2817813"/>
          <p14:tracePt t="59753" x="3160713" y="2830513"/>
          <p14:tracePt t="59761" x="3141663" y="2843213"/>
          <p14:tracePt t="59769" x="3128963" y="2862263"/>
          <p14:tracePt t="59777" x="3116263" y="2881313"/>
          <p14:tracePt t="59785" x="3103563" y="2906713"/>
          <p14:tracePt t="59794" x="3090863" y="2951163"/>
          <p14:tracePt t="59801" x="3078163" y="2989263"/>
          <p14:tracePt t="59810" x="3078163" y="3021013"/>
          <p14:tracePt t="59817" x="3090863" y="3052763"/>
          <p14:tracePt t="59826" x="3103563" y="3090863"/>
          <p14:tracePt t="59833" x="3135313" y="3116263"/>
          <p14:tracePt t="59842" x="3167063" y="3141663"/>
          <p14:tracePt t="59849" x="3217863" y="3154363"/>
          <p14:tracePt t="59855" x="3281363" y="3173413"/>
          <p14:tracePt t="59863" x="3332163" y="3173413"/>
          <p14:tracePt t="59871" x="3395663" y="3173413"/>
          <p14:tracePt t="59879" x="3467100" y="3173413"/>
          <p14:tracePt t="59887" x="3530600" y="3160713"/>
          <p14:tracePt t="59895" x="3594100" y="3148013"/>
          <p14:tracePt t="59903" x="3651250" y="3141663"/>
          <p14:tracePt t="59911" x="3714750" y="3122613"/>
          <p14:tracePt t="59919" x="3778250" y="3103563"/>
          <p14:tracePt t="59927" x="3848100" y="3097213"/>
          <p14:tracePt t="59935" x="3913188" y="3084513"/>
          <p14:tracePt t="59943" x="3957638" y="3065463"/>
          <p14:tracePt t="59951" x="3995738" y="3059113"/>
          <p14:tracePt t="59959" x="4021138" y="3052763"/>
          <p14:tracePt t="59967" x="4027488" y="3040063"/>
          <p14:tracePt t="60220" x="4040188" y="3040063"/>
          <p14:tracePt t="60228" x="4078288" y="3033713"/>
          <p14:tracePt t="60236" x="4135438" y="3033713"/>
          <p14:tracePt t="60243" x="4198938" y="3027363"/>
          <p14:tracePt t="60251" x="4262438" y="3021013"/>
          <p14:tracePt t="60260" x="4338638" y="3001963"/>
          <p14:tracePt t="60267" x="4429125" y="2982913"/>
          <p14:tracePt t="60276" x="4524375" y="2976563"/>
          <p14:tracePt t="60283" x="4619625" y="2976563"/>
          <p14:tracePt t="60292" x="4746625" y="2963863"/>
          <p14:tracePt t="60299" x="4906963" y="2957513"/>
          <p14:tracePt t="60308" x="5072063" y="2932113"/>
          <p14:tracePt t="60316" x="5243513" y="2932113"/>
          <p14:tracePt t="60323" x="5422900" y="2932113"/>
          <p14:tracePt t="60331" x="5549900" y="2932113"/>
          <p14:tracePt t="60340" x="5716588" y="2913063"/>
          <p14:tracePt t="60348" x="5837238" y="2894013"/>
          <p14:tracePt t="60356" x="5932488" y="2874963"/>
          <p14:tracePt t="60363" x="5995988" y="2862263"/>
          <p14:tracePt t="60372" x="6046788" y="2843213"/>
          <p14:tracePt t="60377" x="6072188" y="2830513"/>
          <p14:tracePt t="60385" x="6084888" y="2817813"/>
          <p14:tracePt t="60394" x="6084888" y="2811463"/>
          <p14:tracePt t="60401" x="6084888" y="2792413"/>
          <p14:tracePt t="60410" x="6078538" y="2765425"/>
          <p14:tracePt t="60417" x="6053138" y="2740025"/>
          <p14:tracePt t="60426" x="6002338" y="2695575"/>
          <p14:tracePt t="60433" x="5932488" y="2644775"/>
          <p14:tracePt t="60442" x="5843588" y="2593975"/>
          <p14:tracePt t="60449" x="5754688" y="2530475"/>
          <p14:tracePt t="60459" x="5670550" y="2486025"/>
          <p14:tracePt t="60465" x="5562600" y="2460625"/>
          <p14:tracePt t="60474" x="5492750" y="2441575"/>
          <p14:tracePt t="60481" x="5429250" y="2435225"/>
          <p14:tracePt t="60490" x="5372100" y="2428875"/>
          <p14:tracePt t="60497" x="5321300" y="2428875"/>
          <p14:tracePt t="60507" x="5264150" y="2435225"/>
          <p14:tracePt t="60513" x="5199063" y="2460625"/>
          <p14:tracePt t="60523" x="5141913" y="2486025"/>
          <p14:tracePt t="60529" x="5072063" y="2536825"/>
          <p14:tracePt t="60536" x="5002213" y="2587625"/>
          <p14:tracePt t="60543" x="4957763" y="2625725"/>
          <p14:tracePt t="60551" x="4894263" y="2676525"/>
          <p14:tracePt t="60560" x="4843463" y="2746375"/>
          <p14:tracePt t="60567" x="4791075" y="2817813"/>
          <p14:tracePt t="60576" x="4746625" y="2887663"/>
          <p14:tracePt t="60583" x="4721225" y="2963863"/>
          <p14:tracePt t="60592" x="4695825" y="3027363"/>
          <p14:tracePt t="60599" x="4683125" y="3097213"/>
          <p14:tracePt t="60608" x="4683125" y="3141663"/>
          <p14:tracePt t="60615" x="4683125" y="3173413"/>
          <p14:tracePt t="60624" x="4689475" y="3198813"/>
          <p14:tracePt t="60631" x="4708525" y="3211513"/>
          <p14:tracePt t="60640" x="4740275" y="3219450"/>
          <p14:tracePt t="60647" x="4772025" y="3225800"/>
          <p14:tracePt t="60656" x="4818063" y="3225800"/>
          <p14:tracePt t="60663" x="4862513" y="3211513"/>
          <p14:tracePt t="60672" x="4906963" y="3192463"/>
          <p14:tracePt t="60679" x="4964113" y="3167063"/>
          <p14:tracePt t="60687" x="5027613" y="3116263"/>
          <p14:tracePt t="60696" x="5084763" y="3065463"/>
          <p14:tracePt t="60703" x="5154613" y="3014663"/>
          <p14:tracePt t="60711" x="5211763" y="2970213"/>
          <p14:tracePt t="60718" x="5270500" y="2932113"/>
          <p14:tracePt t="60726" x="5321300" y="2881313"/>
          <p14:tracePt t="60733" x="5372100" y="2830513"/>
          <p14:tracePt t="60742" x="5410200" y="2784475"/>
          <p14:tracePt t="60750" x="5429250" y="2733675"/>
          <p14:tracePt t="60758" x="5441950" y="2701925"/>
          <p14:tracePt t="60765" x="5441950" y="2670175"/>
          <p14:tracePt t="60773" x="5441950" y="2651125"/>
          <p14:tracePt t="60781" x="5435600" y="2638425"/>
          <p14:tracePt t="60789" x="5416550" y="2619375"/>
          <p14:tracePt t="60797" x="5391150" y="2606675"/>
          <p14:tracePt t="60806" x="5346700" y="2600325"/>
          <p14:tracePt t="60813" x="5302250" y="2600325"/>
          <p14:tracePt t="60822" x="5256213" y="2600325"/>
          <p14:tracePt t="60829" x="5199063" y="2619375"/>
          <p14:tracePt t="60837" x="5148263" y="2632075"/>
          <p14:tracePt t="60845" x="5091113" y="2663825"/>
          <p14:tracePt t="60853" x="5033963" y="2701925"/>
          <p14:tracePt t="60861" x="4983163" y="2733675"/>
          <p14:tracePt t="60875" x="4932363" y="2771775"/>
          <p14:tracePt t="60877" x="4906963" y="2811463"/>
          <p14:tracePt t="60883" x="4862513" y="2862263"/>
          <p14:tracePt t="60892" x="4837113" y="2906713"/>
          <p14:tracePt t="60899" x="4824413" y="2944813"/>
          <p14:tracePt t="60908" x="4811713" y="2970213"/>
          <p14:tracePt t="60915" x="4797425" y="2989263"/>
          <p14:tracePt t="60924" x="4791075" y="2995613"/>
          <p14:tracePt t="60932" x="4791075" y="3008313"/>
          <p14:tracePt t="60940" x="4791075" y="3014663"/>
          <p14:tracePt t="60980" x="4811713" y="3008313"/>
          <p14:tracePt t="60987" x="4862513" y="2995613"/>
          <p14:tracePt t="60995" x="4906963" y="2976563"/>
          <p14:tracePt t="61003" x="4970463" y="2963863"/>
          <p14:tracePt t="61011" x="5040313" y="2938463"/>
          <p14:tracePt t="61019" x="5103813" y="2900363"/>
          <p14:tracePt t="61027" x="5160963" y="2881313"/>
          <p14:tracePt t="61035" x="5218113" y="2855913"/>
          <p14:tracePt t="61043" x="5270500" y="2824163"/>
          <p14:tracePt t="61049" x="5308600" y="2792413"/>
          <p14:tracePt t="61058" x="5321300" y="2771775"/>
          <p14:tracePt t="61065" x="5327650" y="2765425"/>
          <p14:tracePt t="61074" x="5334000" y="2759075"/>
          <p14:tracePt t="61082" x="5334000" y="2752725"/>
          <p14:tracePt t="61089" x="5334000" y="2746375"/>
          <p14:tracePt t="61097" x="5327650" y="2746375"/>
          <p14:tracePt t="61107" x="5321300" y="2746375"/>
          <p14:tracePt t="61113" x="5308600" y="2746375"/>
          <p14:tracePt t="61123" x="5283200" y="2752725"/>
          <p14:tracePt t="61129" x="5249863" y="2765425"/>
          <p14:tracePt t="61138" x="5199063" y="2778125"/>
          <p14:tracePt t="61145" x="5154613" y="2798763"/>
          <p14:tracePt t="61153" x="5110163" y="2817813"/>
          <p14:tracePt t="61161" x="5059363" y="2849563"/>
          <p14:tracePt t="61170" x="5014913" y="2894013"/>
          <p14:tracePt t="61177" x="4951413" y="2932113"/>
          <p14:tracePt t="61185" x="4906963" y="2957513"/>
          <p14:tracePt t="61193" x="4849813" y="2989263"/>
          <p14:tracePt t="61202" x="4805363" y="3008313"/>
          <p14:tracePt t="61208" x="4765675" y="3021013"/>
          <p14:tracePt t="61215" x="4746625" y="3033713"/>
          <p14:tracePt t="61224" x="4740275" y="3040063"/>
          <p14:tracePt t="61272" x="4752975" y="3027363"/>
          <p14:tracePt t="61279" x="4778375" y="3008313"/>
          <p14:tracePt t="61289" x="4818063" y="2989263"/>
          <p14:tracePt t="61295" x="4875213" y="2951163"/>
          <p14:tracePt t="61304" x="4945063" y="2913063"/>
          <p14:tracePt t="61311" x="5021263" y="2868613"/>
          <p14:tracePt t="61319" x="5084763" y="2836863"/>
          <p14:tracePt t="61327" x="5167313" y="2805113"/>
          <p14:tracePt t="61335" x="5249863" y="2778125"/>
          <p14:tracePt t="61343" x="5321300" y="2752725"/>
          <p14:tracePt t="61351" x="5378450" y="2740025"/>
          <p14:tracePt t="61359" x="5403850" y="2727325"/>
          <p14:tracePt t="61367" x="5410200" y="2720975"/>
          <p14:tracePt t="61397" x="5397500" y="2720975"/>
          <p14:tracePt t="61405" x="5359400" y="2740025"/>
          <p14:tracePt t="61413" x="5308600" y="2765425"/>
          <p14:tracePt t="61422" x="5249863" y="2792413"/>
          <p14:tracePt t="61429" x="5186363" y="2824163"/>
          <p14:tracePt t="61437" x="5110163" y="2849563"/>
          <p14:tracePt t="61445" x="5021263" y="2887663"/>
          <p14:tracePt t="61453" x="4919663" y="2913063"/>
          <p14:tracePt t="61461" x="4818063" y="2938463"/>
          <p14:tracePt t="61469" x="4740275" y="2957513"/>
          <p14:tracePt t="61477" x="4664075" y="2970213"/>
          <p14:tracePt t="61485" x="4606925" y="2989263"/>
          <p14:tracePt t="61493" x="4587875" y="2995613"/>
          <p14:tracePt t="61501" x="4581525" y="2995613"/>
          <p14:tracePt t="61542" x="4619625" y="2982913"/>
          <p14:tracePt t="61550" x="4708525" y="2957513"/>
          <p14:tracePt t="61555" x="4811713" y="2932113"/>
          <p14:tracePt t="61563" x="4938713" y="2894013"/>
          <p14:tracePt t="61572" x="5065713" y="2862263"/>
          <p14:tracePt t="61579" x="5173663" y="2843213"/>
          <p14:tracePt t="61589" x="5308600" y="2824163"/>
          <p14:tracePt t="61595" x="5416550" y="2798763"/>
          <p14:tracePt t="61604" x="5524500" y="2778125"/>
          <p14:tracePt t="61611" x="5575300" y="2771775"/>
          <p14:tracePt t="61619" x="5607050" y="2771775"/>
          <p14:tracePt t="61663" x="5581650" y="2778125"/>
          <p14:tracePt t="61671" x="5543550" y="2792413"/>
          <p14:tracePt t="61679" x="5499100" y="2811463"/>
          <p14:tracePt t="61689" x="5454650" y="2824163"/>
          <p14:tracePt t="61696" x="5410200" y="2849563"/>
          <p14:tracePt t="61703" x="5353050" y="2862263"/>
          <p14:tracePt t="61711" x="5289550" y="2881313"/>
          <p14:tracePt t="61719" x="5230813" y="2894013"/>
          <p14:tracePt t="61727" x="5160963" y="2913063"/>
          <p14:tracePt t="61733" x="5097463" y="2925763"/>
          <p14:tracePt t="61742" x="5053013" y="2938463"/>
          <p14:tracePt t="61749" x="5033963" y="2938463"/>
          <p14:tracePt t="61758" x="5027613" y="2944813"/>
          <p14:tracePt t="61882" x="5065713" y="2932113"/>
          <p14:tracePt t="61890" x="5097463" y="2919413"/>
          <p14:tracePt t="61897" x="5148263" y="2900363"/>
          <p14:tracePt t="61903" x="5192713" y="2887663"/>
          <p14:tracePt t="61911" x="5237163" y="2874963"/>
          <p14:tracePt t="61919" x="5283200" y="2855913"/>
          <p14:tracePt t="61928" x="5321300" y="2843213"/>
          <p14:tracePt t="61935" x="5340350" y="2830513"/>
          <p14:tracePt t="61944" x="5346700" y="2824163"/>
          <p14:tracePt t="61951" x="5353050" y="2824163"/>
          <p14:tracePt t="61960" x="5359400" y="2817813"/>
          <p14:tracePt t="62004" x="5365750" y="2817813"/>
          <p14:tracePt t="65211" x="5378450" y="2817813"/>
          <p14:tracePt t="65220" x="5403850" y="2817813"/>
          <p14:tracePt t="65225" x="5416550" y="2817813"/>
          <p14:tracePt t="65233" x="5441950" y="2817813"/>
          <p14:tracePt t="65241" x="5473700" y="2817813"/>
          <p14:tracePt t="65249" x="5499100" y="2824163"/>
          <p14:tracePt t="65259" x="5537200" y="2836863"/>
          <p14:tracePt t="65265" x="5575300" y="2849563"/>
          <p14:tracePt t="65273" x="5619750" y="2868613"/>
          <p14:tracePt t="65281" x="5664200" y="2881313"/>
          <p14:tracePt t="65290" x="5708650" y="2894013"/>
          <p14:tracePt t="65297" x="5767388" y="2913063"/>
          <p14:tracePt t="65305" x="5824538" y="2925763"/>
          <p14:tracePt t="65313" x="5881688" y="2951163"/>
          <p14:tracePt t="65322" x="5945188" y="2970213"/>
          <p14:tracePt t="65329" x="6008688" y="2982913"/>
          <p14:tracePt t="65339" x="6078538" y="3001963"/>
          <p14:tracePt t="65345" x="6142038" y="3021013"/>
          <p14:tracePt t="65354" x="6207125" y="3033713"/>
          <p14:tracePt t="65361" x="6264275" y="3040063"/>
          <p14:tracePt t="65370" x="6327775" y="3052763"/>
          <p14:tracePt t="65377" x="6391275" y="3052763"/>
          <p14:tracePt t="65384" x="6467475" y="3052763"/>
          <p14:tracePt t="65392" x="6550025" y="3046413"/>
          <p14:tracePt t="65399" x="6646863" y="3046413"/>
          <p14:tracePt t="65407" x="6754813" y="3046413"/>
          <p14:tracePt t="65415" x="6850063" y="3040063"/>
          <p14:tracePt t="65423" x="6951663" y="3040063"/>
          <p14:tracePt t="65432" x="7059613" y="3052763"/>
          <p14:tracePt t="65439" x="7169150" y="3059113"/>
          <p14:tracePt t="65447" x="7264400" y="3071813"/>
          <p14:tracePt t="65455" x="7366000" y="3078163"/>
          <p14:tracePt t="65463" x="7454900" y="3078163"/>
          <p14:tracePt t="65471" x="7524750" y="3078163"/>
          <p14:tracePt t="65479" x="7615238" y="3084513"/>
          <p14:tracePt t="65488" x="7678738" y="3084513"/>
          <p14:tracePt t="65495" x="7761288" y="3084513"/>
          <p14:tracePt t="65504" x="7850188" y="3097213"/>
          <p14:tracePt t="65511" x="7932738" y="3103563"/>
          <p14:tracePt t="65520" x="8010525" y="3109913"/>
          <p14:tracePt t="65527" x="8080375" y="3109913"/>
          <p14:tracePt t="65536" x="8150225" y="3122613"/>
          <p14:tracePt t="65543" x="8201025" y="3128963"/>
          <p14:tracePt t="65552" x="8245475" y="3141663"/>
          <p14:tracePt t="65559" x="8296275" y="3160713"/>
          <p14:tracePt t="65568" x="8328025" y="3167063"/>
          <p14:tracePt t="65573" x="8359775" y="3173413"/>
          <p14:tracePt t="65581" x="8429625" y="3179763"/>
          <p14:tracePt t="65589" x="8494713" y="3179763"/>
          <p14:tracePt t="65597" x="8558213" y="3179763"/>
          <p14:tracePt t="65606" x="8621713" y="3179763"/>
          <p14:tracePt t="65613" x="8685213" y="3179763"/>
          <p14:tracePt t="65622" x="8729663" y="3179763"/>
          <p14:tracePt t="65630" x="8793163" y="3179763"/>
          <p14:tracePt t="65638" x="8843963" y="3186113"/>
          <p14:tracePt t="65645" x="8901113" y="3192463"/>
          <p14:tracePt t="65654" x="8947150" y="3205163"/>
          <p14:tracePt t="65662" x="8978900" y="3211513"/>
          <p14:tracePt t="65670" x="9017000" y="3225800"/>
          <p14:tracePt t="65677" x="9061450" y="3232150"/>
          <p14:tracePt t="65685" x="9105900" y="32512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b="1" dirty="0">
                <a:solidFill>
                  <a:srgbClr val="292929"/>
                </a:solidFill>
                <a:latin typeface="Charter" panose="02040503050506020203" pitchFamily="18" charset="0"/>
              </a:rPr>
              <a:t>Example of ML attacks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285" y="1342482"/>
            <a:ext cx="8400916" cy="3203441"/>
          </a:xfrm>
        </p:spPr>
        <p:txBody>
          <a:bodyPr anchor="ctr"/>
          <a:lstStyle/>
          <a:p>
            <a:pPr lvl="1"/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b="0" i="1" dirty="0">
                <a:solidFill>
                  <a:srgbClr val="000000"/>
                </a:solidFill>
                <a:effectLst/>
                <a:latin typeface="Helvetica Neue"/>
              </a:rPr>
              <a:t>Evasion attacks</a:t>
            </a:r>
            <a:r>
              <a:rPr lang="en-GB" sz="2400" dirty="0"/>
              <a:t>: </a:t>
            </a:r>
            <a:r>
              <a:rPr lang="en-GB" sz="2400" b="0" i="0" dirty="0">
                <a:solidFill>
                  <a:srgbClr val="000000"/>
                </a:solidFill>
                <a:effectLst/>
                <a:latin typeface="Helvetica Neue"/>
              </a:rPr>
              <a:t> manipulating input data to evade a trained classifier at test time</a:t>
            </a:r>
          </a:p>
          <a:p>
            <a:pPr lvl="1"/>
            <a:endParaRPr lang="en-GB" sz="24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i="1" dirty="0">
                <a:solidFill>
                  <a:srgbClr val="000000"/>
                </a:solidFill>
                <a:latin typeface="Helvetica Neue"/>
              </a:rPr>
              <a:t>Poisoning attacks: </a:t>
            </a:r>
            <a:r>
              <a:rPr lang="en-GB" sz="2400" b="0" i="0" dirty="0">
                <a:solidFill>
                  <a:srgbClr val="000000"/>
                </a:solidFill>
                <a:effectLst/>
                <a:latin typeface="Helvetica Neue"/>
              </a:rPr>
              <a:t> injecting a small fraction of poisoning samples into the training data (occur during the training phase) to increase misclassification at test time.</a:t>
            </a:r>
            <a:endParaRPr lang="en-GB" sz="2400" i="1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908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499"/>
    </mc:Choice>
    <mc:Fallback xmlns="">
      <p:transition spd="slow" advTm="6849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b="1" dirty="0">
                <a:solidFill>
                  <a:srgbClr val="292929"/>
                </a:solidFill>
                <a:latin typeface="Charter" panose="02040503050506020203" pitchFamily="18" charset="0"/>
              </a:rPr>
              <a:t>Small changes in input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8288" y="1353906"/>
            <a:ext cx="7033098" cy="1497995"/>
          </a:xfrm>
        </p:spPr>
        <p:txBody>
          <a:bodyPr anchor="ctr"/>
          <a:lstStyle/>
          <a:p>
            <a:pPr lvl="1" algn="ctr"/>
            <a:r>
              <a:rPr lang="en-GB" sz="2400" b="0" dirty="0">
                <a:solidFill>
                  <a:srgbClr val="000000"/>
                </a:solidFill>
                <a:effectLst/>
                <a:latin typeface="Helvetica Neue"/>
              </a:rPr>
              <a:t>Small changes in input should lead to small changes in output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i="1" dirty="0">
              <a:solidFill>
                <a:srgbClr val="000000"/>
              </a:solidFill>
              <a:latin typeface="Helvetica Neue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i="1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343258-0DFC-41EC-932B-92B34090A37B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2326640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3383945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472692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B88CC63-C246-4160-B849-53066DC09B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138"/>
          <a:stretch/>
        </p:blipFill>
        <p:spPr>
          <a:xfrm>
            <a:off x="1663430" y="2080248"/>
            <a:ext cx="5676463" cy="22161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514D62-FF78-441A-94E0-DB8D49AE215B}"/>
              </a:ext>
            </a:extLst>
          </p:cNvPr>
          <p:cNvSpPr txBox="1"/>
          <p:nvPr/>
        </p:nvSpPr>
        <p:spPr>
          <a:xfrm>
            <a:off x="1626951" y="4283497"/>
            <a:ext cx="29450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i="1" dirty="0"/>
              <a:t>[</a:t>
            </a:r>
            <a:r>
              <a:rPr lang="en-GB" sz="1600" i="1" dirty="0">
                <a:hlinkClick r:id="rId4"/>
              </a:rPr>
              <a:t>Goodfellow et al., 2015]</a:t>
            </a:r>
            <a:endParaRPr lang="en-GB" sz="1600" i="1" dirty="0"/>
          </a:p>
        </p:txBody>
      </p:sp>
    </p:spTree>
    <p:extLst>
      <p:ext uri="{BB962C8B-B14F-4D97-AF65-F5344CB8AC3E}">
        <p14:creationId xmlns:p14="http://schemas.microsoft.com/office/powerpoint/2010/main" val="1521267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524"/>
    </mc:Choice>
    <mc:Fallback xmlns="">
      <p:transition spd="slow" advTm="142524"/>
    </mc:Fallback>
  </mc:AlternateContent>
  <p:extLst>
    <p:ext uri="{3A86A75C-4F4B-4683-9AE1-C65F6400EC91}">
      <p14:laserTraceLst xmlns:p14="http://schemas.microsoft.com/office/powerpoint/2010/main">
        <p14:tracePtLst>
          <p14:tracePt t="93486" x="2747963" y="4767263"/>
          <p14:tracePt t="93719" x="5173663" y="5054600"/>
          <p14:tracePt t="93728" x="5302250" y="4984750"/>
          <p14:tracePt t="93735" x="5397500" y="4894263"/>
          <p14:tracePt t="93743" x="5499100" y="4805363"/>
          <p14:tracePt t="93751" x="5607050" y="4684713"/>
          <p14:tracePt t="93759" x="5676900" y="4595813"/>
          <p14:tracePt t="93767" x="5735638" y="4486275"/>
          <p14:tracePt t="93775" x="5773738" y="4391025"/>
          <p14:tracePt t="93783" x="5799138" y="4295775"/>
          <p14:tracePt t="93791" x="5818188" y="4200525"/>
          <p14:tracePt t="93799" x="5837238" y="4092575"/>
          <p14:tracePt t="93807" x="5856288" y="3957638"/>
          <p14:tracePt t="93815" x="5856288" y="3849688"/>
          <p14:tracePt t="93823" x="5843588" y="3729038"/>
          <p14:tracePt t="93831" x="5818188" y="3549650"/>
          <p14:tracePt t="93839" x="5786438" y="3397250"/>
          <p14:tracePt t="93847" x="5767388" y="3238500"/>
          <p14:tracePt t="93855" x="5695950" y="3090863"/>
          <p14:tracePt t="93863" x="5645150" y="2989263"/>
          <p14:tracePt t="93871" x="5562600" y="2919413"/>
          <p14:tracePt t="93879" x="5473700" y="2855913"/>
          <p14:tracePt t="93894" x="5314950" y="2733675"/>
          <p14:tracePt t="93901" x="5243513" y="2682875"/>
          <p14:tracePt t="93909" x="5141913" y="2625725"/>
          <p14:tracePt t="93917" x="5027613" y="2574925"/>
          <p14:tracePt t="93925" x="4913313" y="2536825"/>
          <p14:tracePt t="93933" x="4778375" y="2486025"/>
          <p14:tracePt t="93941" x="4606925" y="2441575"/>
          <p14:tracePt t="93949" x="4384675" y="2378075"/>
          <p14:tracePt t="93957" x="4154488" y="2338388"/>
          <p14:tracePt t="93965" x="3925888" y="2300288"/>
          <p14:tracePt t="93973" x="3695700" y="2262188"/>
          <p14:tracePt t="93981" x="3427413" y="2224088"/>
          <p14:tracePt t="93989" x="3109913" y="2179638"/>
          <p14:tracePt t="93997" x="2803525" y="2147888"/>
          <p14:tracePt t="94005" x="2420938" y="2090738"/>
          <p14:tracePt t="94014" x="2071688" y="2058988"/>
          <p14:tracePt t="94021" x="1854200" y="2058988"/>
          <p14:tracePt t="94030" x="1676400" y="2065338"/>
          <p14:tracePt t="94037" x="1528763" y="2084388"/>
          <p14:tracePt t="94045" x="1427163" y="2103438"/>
          <p14:tracePt t="94051" x="1325563" y="2141538"/>
          <p14:tracePt t="94059" x="1249363" y="2192338"/>
          <p14:tracePt t="94067" x="1185863" y="2262188"/>
          <p14:tracePt t="94075" x="1133475" y="2332038"/>
          <p14:tracePt t="94083" x="1089025" y="2397125"/>
          <p14:tracePt t="94091" x="1063625" y="2486025"/>
          <p14:tracePt t="94099" x="1038225" y="2606675"/>
          <p14:tracePt t="94107" x="1012825" y="2771775"/>
          <p14:tracePt t="94115" x="993775" y="2938463"/>
          <p14:tracePt t="94123" x="987425" y="3052763"/>
          <p14:tracePt t="94131" x="987425" y="3154363"/>
          <p14:tracePt t="94139" x="993775" y="3263900"/>
          <p14:tracePt t="94147" x="1044575" y="3409950"/>
          <p14:tracePt t="94155" x="1101725" y="3562350"/>
          <p14:tracePt t="94163" x="1185863" y="3729038"/>
          <p14:tracePt t="94171" x="1274763" y="3862388"/>
          <p14:tracePt t="94179" x="1363663" y="3957638"/>
          <p14:tracePt t="94187" x="1471613" y="4040188"/>
          <p14:tracePt t="94195" x="1606550" y="4124325"/>
          <p14:tracePt t="94203" x="1746250" y="4194175"/>
          <p14:tracePt t="94211" x="1860550" y="4238625"/>
          <p14:tracePt t="94217" x="1993900" y="4283075"/>
          <p14:tracePt t="94225" x="2103438" y="4308475"/>
          <p14:tracePt t="94233" x="2192338" y="4327525"/>
          <p14:tracePt t="94241" x="2255838" y="4333875"/>
          <p14:tracePt t="94249" x="2300288" y="4346575"/>
          <p14:tracePt t="94259" x="2325688" y="4346575"/>
          <p14:tracePt t="94267" x="2332038" y="4346575"/>
          <p14:tracePt t="94275" x="2338388" y="4352925"/>
          <p14:tracePt t="94449" x="2344738" y="4359275"/>
          <p14:tracePt t="94457" x="2357438" y="4384675"/>
          <p14:tracePt t="94465" x="2395538" y="4429125"/>
          <p14:tracePt t="94471" x="2433638" y="4467225"/>
          <p14:tracePt t="94479" x="2478088" y="4498975"/>
          <p14:tracePt t="94487" x="2530475" y="4545013"/>
          <p14:tracePt t="94497" x="2581275" y="4595813"/>
          <p14:tracePt t="94503" x="2632075" y="4640263"/>
          <p14:tracePt t="94511" x="2676525" y="4678363"/>
          <p14:tracePt t="94519" x="2727325" y="4716463"/>
          <p14:tracePt t="94527" x="2778125" y="4760913"/>
          <p14:tracePt t="94535" x="2790825" y="4773613"/>
          <p14:tracePt t="94544" x="2803525" y="4779963"/>
          <p14:tracePt t="94551" x="2816225" y="4786313"/>
          <p14:tracePt t="94559" x="2828925" y="4792663"/>
          <p14:tracePt t="94567" x="2835275" y="4799013"/>
          <p14:tracePt t="94575" x="2847975" y="4805363"/>
          <p14:tracePt t="94583" x="2860675" y="4805363"/>
          <p14:tracePt t="94619" x="2867025" y="4805363"/>
          <p14:tracePt t="94627" x="2879725" y="4805363"/>
          <p14:tracePt t="94635" x="2886075" y="4805363"/>
          <p14:tracePt t="94645" x="2892425" y="4805363"/>
          <p14:tracePt t="94651" x="2898775" y="4805363"/>
          <p14:tracePt t="94660" x="2898775" y="4811713"/>
          <p14:tracePt t="94667" x="2905125" y="4811713"/>
          <p14:tracePt t="96509" x="2898775" y="4811713"/>
          <p14:tracePt t="96517" x="2886075" y="4811713"/>
          <p14:tracePt t="96533" x="2873375" y="4811713"/>
          <p14:tracePt t="96541" x="2867025" y="4811713"/>
          <p14:tracePt t="96549" x="2860675" y="4811713"/>
          <p14:tracePt t="96557" x="2854325" y="4811713"/>
          <p14:tracePt t="96565" x="2847975" y="4811713"/>
          <p14:tracePt t="96573" x="2835275" y="4811713"/>
          <p14:tracePt t="96581" x="2822575" y="4811713"/>
          <p14:tracePt t="96589" x="2816225" y="4811713"/>
          <p14:tracePt t="96597" x="2803525" y="4799013"/>
          <p14:tracePt t="96605" x="2790825" y="4786313"/>
          <p14:tracePt t="96613" x="2771775" y="4773613"/>
          <p14:tracePt t="96621" x="2746375" y="4760913"/>
          <p14:tracePt t="96628" x="2720975" y="4748213"/>
          <p14:tracePt t="96635" x="2695575" y="4748213"/>
          <p14:tracePt t="96644" x="2682875" y="4741863"/>
          <p14:tracePt t="96651" x="2663825" y="4735513"/>
          <p14:tracePt t="96659" x="2644775" y="4735513"/>
          <p14:tracePt t="96668" x="2632075" y="4735513"/>
          <p14:tracePt t="96676" x="2619375" y="4735513"/>
          <p14:tracePt t="96683" x="2606675" y="4735513"/>
          <p14:tracePt t="96691" x="2600325" y="4735513"/>
          <p14:tracePt t="96699" x="2593975" y="4735513"/>
          <p14:tracePt t="96707" x="2587625" y="4735513"/>
          <p14:tracePt t="96715" x="2581275" y="4735513"/>
          <p14:tracePt t="96728" x="2574925" y="4735513"/>
          <p14:tracePt t="104769" x="2593975" y="4735513"/>
          <p14:tracePt t="104777" x="2714625" y="4729163"/>
          <p14:tracePt t="104785" x="2835275" y="4710113"/>
          <p14:tracePt t="104793" x="3033713" y="4633913"/>
          <p14:tracePt t="104801" x="3236913" y="4545013"/>
          <p14:tracePt t="104809" x="3448050" y="4422775"/>
          <p14:tracePt t="104818" x="3714750" y="4206875"/>
          <p14:tracePt t="104825" x="3983038" y="3983038"/>
          <p14:tracePt t="104834" x="4179888" y="3754438"/>
          <p14:tracePt t="104841" x="4332288" y="3575050"/>
          <p14:tracePt t="104849" x="4441825" y="3422650"/>
          <p14:tracePt t="104857" x="4518025" y="3219450"/>
          <p14:tracePt t="104865" x="4575175" y="3021013"/>
          <p14:tracePt t="104873" x="4600575" y="2836863"/>
          <p14:tracePt t="104881" x="4600575" y="2682875"/>
          <p14:tracePt t="104901" x="4537075" y="2325688"/>
          <p14:tracePt t="104905" x="4479925" y="2205038"/>
          <p14:tracePt t="104913" x="4416425" y="2084388"/>
          <p14:tracePt t="104922" x="4352925" y="1995488"/>
          <p14:tracePt t="104929" x="4281488" y="1911350"/>
          <p14:tracePt t="104937" x="4160838" y="1835150"/>
          <p14:tracePt t="104945" x="4059238" y="1778000"/>
          <p14:tracePt t="104954" x="3957638" y="1720850"/>
          <p14:tracePt t="104961" x="3835400" y="1663700"/>
          <p14:tracePt t="104970" x="3708400" y="1600200"/>
          <p14:tracePt t="104977" x="3594100" y="1549400"/>
          <p14:tracePt t="104985" x="3498850" y="1524000"/>
          <p14:tracePt t="104993" x="3408363" y="1504950"/>
          <p14:tracePt t="105002" x="3332163" y="1490663"/>
          <p14:tracePt t="105009" x="3255963" y="1471613"/>
          <p14:tracePt t="105015" x="3192463" y="1465263"/>
          <p14:tracePt t="105025" x="3141663" y="1465263"/>
          <p14:tracePt t="105035" x="3097213" y="1458913"/>
          <p14:tracePt t="105039" x="3046413" y="1439863"/>
          <p14:tracePt t="105047" x="3001963" y="1427163"/>
          <p14:tracePt t="105055" x="2936875" y="1401763"/>
          <p14:tracePt t="105063" x="2867025" y="1370013"/>
          <p14:tracePt t="105071" x="2809875" y="1331913"/>
          <p14:tracePt t="105079" x="2733675" y="1281113"/>
          <p14:tracePt t="105087" x="2651125" y="1236663"/>
          <p14:tracePt t="105095" x="2568575" y="1211263"/>
          <p14:tracePt t="105103" x="2497138" y="1185863"/>
          <p14:tracePt t="105111" x="2408238" y="1160463"/>
          <p14:tracePt t="105120" x="2332038" y="1135063"/>
          <p14:tracePt t="105127" x="2255838" y="1122363"/>
          <p14:tracePt t="105135" x="2179638" y="1103313"/>
          <p14:tracePt t="105143" x="2103438" y="1084263"/>
          <p14:tracePt t="105151" x="2038350" y="1077913"/>
          <p14:tracePt t="105159" x="1974850" y="1077913"/>
          <p14:tracePt t="105168" x="1930400" y="1077913"/>
          <p14:tracePt t="105175" x="1898650" y="1069975"/>
          <p14:tracePt t="105184" x="1873250" y="1063625"/>
          <p14:tracePt t="105191" x="1854200" y="1050925"/>
          <p14:tracePt t="105197" x="1847850" y="1044575"/>
          <p14:tracePt t="105205" x="1835150" y="1038225"/>
          <p14:tracePt t="105213" x="1822450" y="1031875"/>
          <p14:tracePt t="105221" x="1816100" y="1031875"/>
          <p14:tracePt t="105229" x="1809750" y="1031875"/>
          <p14:tracePt t="105237" x="1803400" y="1031875"/>
          <p14:tracePt t="105261" x="1797050" y="1031875"/>
          <p14:tracePt t="105286" x="1790700" y="1031875"/>
          <p14:tracePt t="105302" x="1784350" y="1031875"/>
          <p14:tracePt t="105317" x="1771650" y="1031875"/>
          <p14:tracePt t="105325" x="1765300" y="1044575"/>
          <p14:tracePt t="105336" x="1765300" y="1069975"/>
          <p14:tracePt t="105341" x="1765300" y="1084263"/>
          <p14:tracePt t="105350" x="1771650" y="1109663"/>
          <p14:tracePt t="105357" x="1784350" y="1122363"/>
          <p14:tracePt t="105365" x="1797050" y="1135063"/>
          <p14:tracePt t="105371" x="1809750" y="1147763"/>
          <p14:tracePt t="105379" x="1816100" y="1154113"/>
          <p14:tracePt t="105387" x="1828800" y="1160463"/>
          <p14:tracePt t="105395" x="1841500" y="1173163"/>
          <p14:tracePt t="105404" x="1854200" y="1185863"/>
          <p14:tracePt t="105411" x="1860550" y="1198563"/>
          <p14:tracePt t="105420" x="1873250" y="1204913"/>
          <p14:tracePt t="105427" x="1892300" y="1223963"/>
          <p14:tracePt t="105435" x="1917700" y="1236663"/>
          <p14:tracePt t="105443" x="1955800" y="1255713"/>
          <p14:tracePt t="105452" x="2000250" y="1268413"/>
          <p14:tracePt t="105459" x="2044700" y="1281113"/>
          <p14:tracePt t="105468" x="2084388" y="1300163"/>
          <p14:tracePt t="105475" x="2128838" y="1312863"/>
          <p14:tracePt t="105484" x="2166938" y="1325563"/>
          <p14:tracePt t="105491" x="2192338" y="1338263"/>
          <p14:tracePt t="105501" x="2211388" y="1350963"/>
          <p14:tracePt t="105507" x="2217738" y="1357313"/>
          <p14:tracePt t="105515" x="2230438" y="1363663"/>
          <p14:tracePt t="105523" x="2243138" y="1363663"/>
          <p14:tracePt t="105531" x="2249488" y="1363663"/>
          <p14:tracePt t="105539" x="2268538" y="1370013"/>
          <p14:tracePt t="105547" x="2287588" y="1370013"/>
          <p14:tracePt t="105555" x="2306638" y="1370013"/>
          <p14:tracePt t="105563" x="2332038" y="1370013"/>
          <p14:tracePt t="105571" x="2363788" y="1376363"/>
          <p14:tracePt t="105579" x="2389188" y="1376363"/>
          <p14:tracePt t="105587" x="2420938" y="1382713"/>
          <p14:tracePt t="105595" x="2439988" y="1389063"/>
          <p14:tracePt t="105605" x="2465388" y="1389063"/>
          <p14:tracePt t="105613" x="2478088" y="1389063"/>
          <p14:tracePt t="105621" x="2497138" y="1389063"/>
          <p14:tracePt t="105629" x="2524125" y="1389063"/>
          <p14:tracePt t="105637" x="2549525" y="1389063"/>
          <p14:tracePt t="105647" x="2574925" y="1376363"/>
          <p14:tracePt t="105655" x="2593975" y="1363663"/>
          <p14:tracePt t="105663" x="2619375" y="1350963"/>
          <p14:tracePt t="105671" x="2625725" y="1338263"/>
          <p14:tracePt t="105679" x="2638425" y="1325563"/>
          <p14:tracePt t="105688" x="2651125" y="1319213"/>
          <p14:tracePt t="105695" x="2657475" y="1306513"/>
          <p14:tracePt t="105705" x="2657475" y="1287463"/>
          <p14:tracePt t="105713" x="2657475" y="1274763"/>
          <p14:tracePt t="105721" x="2644775" y="1255713"/>
          <p14:tracePt t="105729" x="2632075" y="1236663"/>
          <p14:tracePt t="105737" x="2619375" y="1223963"/>
          <p14:tracePt t="105743" x="2606675" y="1211263"/>
          <p14:tracePt t="105751" x="2600325" y="1198563"/>
          <p14:tracePt t="105759" x="2581275" y="1185863"/>
          <p14:tracePt t="105767" x="2543175" y="1160463"/>
          <p14:tracePt t="105775" x="2517775" y="1141413"/>
          <p14:tracePt t="105783" x="2471738" y="1122363"/>
          <p14:tracePt t="105791" x="2433638" y="1103313"/>
          <p14:tracePt t="105799" x="2395538" y="1090613"/>
          <p14:tracePt t="105807" x="2351088" y="1077913"/>
          <p14:tracePt t="105815" x="2306638" y="1057275"/>
          <p14:tracePt t="105823" x="2249488" y="1044575"/>
          <p14:tracePt t="105831" x="2198688" y="1031875"/>
          <p14:tracePt t="105839" x="2154238" y="1025525"/>
          <p14:tracePt t="105847" x="2103438" y="1012825"/>
          <p14:tracePt t="105855" x="2051050" y="993775"/>
          <p14:tracePt t="105863" x="1993900" y="987425"/>
          <p14:tracePt t="105871" x="1943100" y="987425"/>
          <p14:tracePt t="105879" x="1879600" y="987425"/>
          <p14:tracePt t="105887" x="1816100" y="987425"/>
          <p14:tracePt t="105895" x="1758950" y="987425"/>
          <p14:tracePt t="105903" x="1714500" y="1000125"/>
          <p14:tracePt t="105916" x="1657350" y="1012825"/>
          <p14:tracePt t="105917" x="1612900" y="1019175"/>
          <p14:tracePt t="105925" x="1585913" y="1031875"/>
          <p14:tracePt t="105933" x="1573213" y="1038225"/>
          <p14:tracePt t="105941" x="1566863" y="1038225"/>
          <p14:tracePt t="105949" x="1554163" y="1038225"/>
          <p14:tracePt t="105957" x="1554163" y="1044575"/>
          <p14:tracePt t="105989" x="1547813" y="1050925"/>
          <p14:tracePt t="105997" x="1541463" y="1057275"/>
          <p14:tracePt t="106005" x="1528763" y="1069975"/>
          <p14:tracePt t="106013" x="1516063" y="1096963"/>
          <p14:tracePt t="106021" x="1503363" y="1122363"/>
          <p14:tracePt t="106029" x="1477963" y="1160463"/>
          <p14:tracePt t="106037" x="1458913" y="1204913"/>
          <p14:tracePt t="106045" x="1427163" y="1262063"/>
          <p14:tracePt t="106053" x="1408113" y="1312863"/>
          <p14:tracePt t="106061" x="1395413" y="1357313"/>
          <p14:tracePt t="106070" x="1376363" y="1401763"/>
          <p14:tracePt t="106075" x="1376363" y="1446213"/>
          <p14:tracePt t="106084" x="1376363" y="1490663"/>
          <p14:tracePt t="106091" x="1389063" y="1536700"/>
          <p14:tracePt t="106100" x="1401763" y="1581150"/>
          <p14:tracePt t="106107" x="1433513" y="1625600"/>
          <p14:tracePt t="106116" x="1477963" y="1676400"/>
          <p14:tracePt t="106123" x="1522413" y="1714500"/>
          <p14:tracePt t="106131" x="1592263" y="1771650"/>
          <p14:tracePt t="106139" x="1682750" y="1816100"/>
          <p14:tracePt t="106147" x="1778000" y="1860550"/>
          <p14:tracePt t="106155" x="1879600" y="1905000"/>
          <p14:tracePt t="106163" x="1987550" y="1931988"/>
          <p14:tracePt t="106171" x="2090738" y="1951038"/>
          <p14:tracePt t="106179" x="2198688" y="1976438"/>
          <p14:tracePt t="106187" x="2306638" y="1995488"/>
          <p14:tracePt t="106195" x="2401888" y="2008188"/>
          <p14:tracePt t="106203" x="2490788" y="2020888"/>
          <p14:tracePt t="106211" x="2574925" y="2027238"/>
          <p14:tracePt t="106219" x="2651125" y="2027238"/>
          <p14:tracePt t="106227" x="2733675" y="2033588"/>
          <p14:tracePt t="106235" x="2797175" y="2033588"/>
          <p14:tracePt t="106243" x="2854325" y="2033588"/>
          <p14:tracePt t="106252" x="2905125" y="2033588"/>
          <p14:tracePt t="106261" x="2949575" y="2033588"/>
          <p14:tracePt t="106269" x="2995613" y="2033588"/>
          <p14:tracePt t="106277" x="3040063" y="2020888"/>
          <p14:tracePt t="106285" x="3071813" y="2014538"/>
          <p14:tracePt t="106293" x="3097213" y="2008188"/>
          <p14:tracePt t="106301" x="3116263" y="2001838"/>
          <p14:tracePt t="106311" x="3128963" y="2001838"/>
          <p14:tracePt t="106319" x="3135313" y="1995488"/>
          <p14:tracePt t="106327" x="3148013" y="1989138"/>
          <p14:tracePt t="106335" x="3160713" y="1989138"/>
          <p14:tracePt t="106352" x="3173413" y="1989138"/>
          <p14:tracePt t="106359" x="3179763" y="1989138"/>
          <p14:tracePt t="106369" x="3192463" y="1982788"/>
          <p14:tracePt t="106377" x="3205163" y="1976438"/>
          <p14:tracePt t="106386" x="3236913" y="1976438"/>
          <p14:tracePt t="106393" x="3268663" y="1957388"/>
          <p14:tracePt t="106403" x="3306763" y="1944688"/>
          <p14:tracePt t="106411" x="3351213" y="1931988"/>
          <p14:tracePt t="106419" x="3389313" y="1911350"/>
          <p14:tracePt t="106427" x="3435350" y="1898650"/>
          <p14:tracePt t="106435" x="3473450" y="1885950"/>
          <p14:tracePt t="106443" x="3498850" y="1873250"/>
          <p14:tracePt t="106453" x="3536950" y="1854200"/>
          <p14:tracePt t="106461" x="3581400" y="1841500"/>
          <p14:tracePt t="106469" x="3625850" y="1828800"/>
          <p14:tracePt t="106477" x="3670300" y="1809750"/>
          <p14:tracePt t="106485" x="3708400" y="1797050"/>
          <p14:tracePt t="106493" x="3733800" y="1790700"/>
          <p14:tracePt t="106502" x="3759200" y="1784350"/>
          <p14:tracePt t="106509" x="3771900" y="1778000"/>
          <p14:tracePt t="106519" x="3784600" y="1771650"/>
          <p14:tracePt t="106527" x="3797300" y="1765300"/>
          <p14:tracePt t="106547" x="3803650" y="1765300"/>
          <p14:tracePt t="106555" x="3810000" y="1752600"/>
          <p14:tracePt t="106563" x="3822700" y="1739900"/>
          <p14:tracePt t="106571" x="3835400" y="1733550"/>
          <p14:tracePt t="106579" x="3841750" y="1720850"/>
          <p14:tracePt t="106587" x="3860800" y="1708150"/>
          <p14:tracePt t="106595" x="3887788" y="1695450"/>
          <p14:tracePt t="106603" x="3913188" y="1682750"/>
          <p14:tracePt t="106611" x="3925888" y="1670050"/>
          <p14:tracePt t="106617" x="3938588" y="1663700"/>
          <p14:tracePt t="106625" x="3944938" y="1657350"/>
          <p14:tracePt t="106633" x="3951288" y="1657350"/>
          <p14:tracePt t="106649" x="3957638" y="1651000"/>
          <p14:tracePt t="106678" x="3963988" y="1644650"/>
          <p14:tracePt t="106695" x="3970338" y="1638300"/>
          <p14:tracePt t="106703" x="3976688" y="1631950"/>
          <p14:tracePt t="106711" x="3983038" y="1625600"/>
          <p14:tracePt t="106719" x="3989388" y="1619250"/>
          <p14:tracePt t="106727" x="4002088" y="1612900"/>
          <p14:tracePt t="106736" x="4014788" y="1606550"/>
          <p14:tracePt t="106745" x="4027488" y="1606550"/>
          <p14:tracePt t="106753" x="4059238" y="1606550"/>
          <p14:tracePt t="106761" x="4090988" y="1606550"/>
          <p14:tracePt t="106769" x="4135438" y="1606550"/>
          <p14:tracePt t="106779" x="4179888" y="1606550"/>
          <p14:tracePt t="106787" x="4211638" y="1606550"/>
          <p14:tracePt t="106795" x="4256088" y="1606550"/>
          <p14:tracePt t="106803" x="4300538" y="1606550"/>
          <p14:tracePt t="106811" x="4325938" y="1606550"/>
          <p14:tracePt t="106819" x="4346575" y="1606550"/>
          <p14:tracePt t="106829" x="4359275" y="1606550"/>
          <p14:tracePt t="106837" x="4371975" y="1606550"/>
          <p14:tracePt t="107023" x="4384675" y="1606550"/>
          <p14:tracePt t="107043" x="4403725" y="1600200"/>
          <p14:tracePt t="107051" x="4441825" y="1587500"/>
          <p14:tracePt t="107059" x="4486275" y="1574800"/>
          <p14:tracePt t="107068" x="4530725" y="1562100"/>
          <p14:tracePt t="107075" x="4587875" y="1543050"/>
          <p14:tracePt t="107083" x="4645025" y="1530350"/>
          <p14:tracePt t="107091" x="4695825" y="1511300"/>
          <p14:tracePt t="107101" x="4746625" y="1497013"/>
          <p14:tracePt t="107109" x="4791075" y="1490663"/>
          <p14:tracePt t="107118" x="4824413" y="1477963"/>
          <p14:tracePt t="107125" x="4843463" y="1477963"/>
          <p14:tracePt t="107133" x="4849813" y="1477963"/>
          <p14:tracePt t="107143" x="4856163" y="1477963"/>
          <p14:tracePt t="107155" x="4862513" y="1477963"/>
          <p14:tracePt t="107173" x="4862513" y="1471613"/>
          <p14:tracePt t="107237" x="4868863" y="1465263"/>
          <p14:tracePt t="107261" x="4868863" y="1458913"/>
          <p14:tracePt t="107269" x="4875213" y="1458913"/>
          <p14:tracePt t="107277" x="4875213" y="1452563"/>
          <p14:tracePt t="107313" x="4881563" y="1446213"/>
          <p14:tracePt t="109977" x="4881563" y="1452563"/>
          <p14:tracePt t="109998" x="4881563" y="1458913"/>
          <p14:tracePt t="110021" x="4887913" y="1465263"/>
          <p14:tracePt t="110029" x="4906963" y="1477963"/>
          <p14:tracePt t="110037" x="4919663" y="1490663"/>
          <p14:tracePt t="110046" x="4964113" y="1504950"/>
          <p14:tracePt t="110053" x="4995863" y="1504950"/>
          <p14:tracePt t="110061" x="5040313" y="1517650"/>
          <p14:tracePt t="110069" x="5072063" y="1517650"/>
          <p14:tracePt t="110077" x="5110163" y="1524000"/>
          <p14:tracePt t="110085" x="5129213" y="1524000"/>
          <p14:tracePt t="110093" x="5141913" y="1524000"/>
          <p14:tracePt t="110103" x="5154613" y="1524000"/>
          <p14:tracePt t="110153" x="5154613" y="1517650"/>
          <p14:tracePt t="110162" x="5141913" y="1504950"/>
          <p14:tracePt t="110169" x="5084763" y="1490663"/>
          <p14:tracePt t="110177" x="5008563" y="1471613"/>
          <p14:tracePt t="110185" x="4926013" y="1458913"/>
          <p14:tracePt t="110193" x="4818063" y="1439863"/>
          <p14:tracePt t="110201" x="4708525" y="1414463"/>
          <p14:tracePt t="110209" x="4587875" y="1395413"/>
          <p14:tracePt t="110217" x="4486275" y="1395413"/>
          <p14:tracePt t="110225" x="4378325" y="1395413"/>
          <p14:tracePt t="110233" x="4281488" y="1395413"/>
          <p14:tracePt t="110241" x="4217988" y="1395413"/>
          <p14:tracePt t="110249" x="4148138" y="1395413"/>
          <p14:tracePt t="110257" x="4078288" y="1401763"/>
          <p14:tracePt t="110266" x="4014788" y="1414463"/>
          <p14:tracePt t="110273" x="3951288" y="1427163"/>
          <p14:tracePt t="110281" x="3879850" y="1446213"/>
          <p14:tracePt t="110289" x="3816350" y="1458913"/>
          <p14:tracePt t="110297" x="3727450" y="1477963"/>
          <p14:tracePt t="110305" x="3651250" y="1497013"/>
          <p14:tracePt t="110314" x="3556000" y="1511300"/>
          <p14:tracePt t="110319" x="3454400" y="1530350"/>
          <p14:tracePt t="110327" x="3351213" y="1549400"/>
          <p14:tracePt t="110335" x="3287713" y="1555750"/>
          <p14:tracePt t="110343" x="3236913" y="1568450"/>
          <p14:tracePt t="110351" x="3179763" y="1574800"/>
          <p14:tracePt t="110359" x="3135313" y="1587500"/>
          <p14:tracePt t="110367" x="3084513" y="1612900"/>
          <p14:tracePt t="110375" x="3040063" y="1644650"/>
          <p14:tracePt t="110383" x="2968625" y="1689100"/>
          <p14:tracePt t="110391" x="2917825" y="1727200"/>
          <p14:tracePt t="110399" x="2860675" y="1778000"/>
          <p14:tracePt t="110407" x="2809875" y="1828800"/>
          <p14:tracePt t="110416" x="2765425" y="1873250"/>
          <p14:tracePt t="110423" x="2714625" y="1924050"/>
          <p14:tracePt t="110431" x="2663825" y="1976438"/>
          <p14:tracePt t="110439" x="2606675" y="2027238"/>
          <p14:tracePt t="110448" x="2536825" y="2090738"/>
          <p14:tracePt t="110455" x="2420938" y="2147888"/>
          <p14:tracePt t="110463" x="2268538" y="2236788"/>
          <p14:tracePt t="110471" x="2103438" y="2319338"/>
          <p14:tracePt t="110480" x="1974850" y="2397125"/>
          <p14:tracePt t="110487" x="1873250" y="2447925"/>
          <p14:tracePt t="110493" x="1797050" y="2524125"/>
          <p14:tracePt t="110501" x="1727200" y="2581275"/>
          <p14:tracePt t="110509" x="1657350" y="2651125"/>
          <p14:tracePt t="110517" x="1585913" y="2714625"/>
          <p14:tracePt t="110525" x="1522413" y="2784475"/>
          <p14:tracePt t="110533" x="1471613" y="2843213"/>
          <p14:tracePt t="110541" x="1433513" y="2913063"/>
          <p14:tracePt t="110549" x="1395413" y="2976563"/>
          <p14:tracePt t="110557" x="1370013" y="3046413"/>
          <p14:tracePt t="110565" x="1363663" y="3109913"/>
          <p14:tracePt t="110573" x="1363663" y="3160713"/>
          <p14:tracePt t="110581" x="1363663" y="3232150"/>
          <p14:tracePt t="110589" x="1376363" y="3302000"/>
          <p14:tracePt t="110598" x="1389063" y="3371850"/>
          <p14:tracePt t="110605" x="1408113" y="3435350"/>
          <p14:tracePt t="110613" x="1433513" y="3492500"/>
          <p14:tracePt t="110621" x="1452563" y="3549650"/>
          <p14:tracePt t="110630" x="1503363" y="3606800"/>
          <p14:tracePt t="110637" x="1554163" y="3671888"/>
          <p14:tracePt t="110645" x="1625600" y="3722688"/>
          <p14:tracePt t="110651" x="1695450" y="3754438"/>
          <p14:tracePt t="110659" x="1771650" y="3798888"/>
          <p14:tracePt t="110667" x="1860550" y="3830638"/>
          <p14:tracePt t="110675" x="1949450" y="3862388"/>
          <p14:tracePt t="110683" x="2032000" y="3875088"/>
          <p14:tracePt t="110691" x="2141538" y="3894138"/>
          <p14:tracePt t="110699" x="2230438" y="3913188"/>
          <p14:tracePt t="110707" x="2325688" y="3932238"/>
          <p14:tracePt t="110715" x="2420938" y="3944938"/>
          <p14:tracePt t="110723" x="2517775" y="3963988"/>
          <p14:tracePt t="110732" x="2619375" y="3963988"/>
          <p14:tracePt t="110739" x="2720975" y="3970338"/>
          <p14:tracePt t="110748" x="2790825" y="3970338"/>
          <p14:tracePt t="110755" x="2867025" y="3983038"/>
          <p14:tracePt t="110764" x="2930525" y="3989388"/>
          <p14:tracePt t="110773" x="2989263" y="3989388"/>
          <p14:tracePt t="110779" x="3027363" y="3989388"/>
          <p14:tracePt t="110787" x="3071813" y="3989388"/>
          <p14:tracePt t="110796" x="3122613" y="3970338"/>
          <p14:tracePt t="110803" x="3167063" y="3957638"/>
          <p14:tracePt t="110811" x="3192463" y="3944938"/>
          <p14:tracePt t="110819" x="3211513" y="3932238"/>
          <p14:tracePt t="110825" x="3230563" y="3919538"/>
          <p14:tracePt t="110833" x="3243263" y="3906838"/>
          <p14:tracePt t="110841" x="3255963" y="3881438"/>
          <p14:tracePt t="110849" x="3268663" y="3856038"/>
          <p14:tracePt t="110857" x="3287713" y="3811588"/>
          <p14:tracePt t="110865" x="3300413" y="3748088"/>
          <p14:tracePt t="110873" x="3325813" y="3671888"/>
          <p14:tracePt t="110895" x="3363913" y="3536950"/>
          <p14:tracePt t="110898" x="3376613" y="3448050"/>
          <p14:tracePt t="110905" x="3389313" y="3346450"/>
          <p14:tracePt t="110917" x="3389313" y="3251200"/>
          <p14:tracePt t="110921" x="3382963" y="3154363"/>
          <p14:tracePt t="110929" x="3357563" y="3046413"/>
          <p14:tracePt t="110937" x="3313113" y="2932113"/>
          <p14:tracePt t="110946" x="3268663" y="2843213"/>
          <p14:tracePt t="110953" x="3224213" y="2765425"/>
          <p14:tracePt t="110963" x="3173413" y="2708275"/>
          <p14:tracePt t="110969" x="3116263" y="2657475"/>
          <p14:tracePt t="110978" x="3065463" y="2613025"/>
          <p14:tracePt t="110985" x="3014663" y="2574925"/>
          <p14:tracePt t="110992" x="2976563" y="2543175"/>
          <p14:tracePt t="110999" x="2936875" y="2511425"/>
          <p14:tracePt t="111007" x="2898775" y="2479675"/>
          <p14:tracePt t="111016" x="2873375" y="2441575"/>
          <p14:tracePt t="111023" x="2822575" y="2422525"/>
          <p14:tracePt t="111033" x="2778125" y="2403475"/>
          <p14:tracePt t="111039" x="2733675" y="2390775"/>
          <p14:tracePt t="111047" x="2682875" y="2365375"/>
          <p14:tracePt t="111055" x="2638425" y="2351088"/>
          <p14:tracePt t="111063" x="2593975" y="2338388"/>
          <p14:tracePt t="111071" x="2549525" y="2319338"/>
          <p14:tracePt t="111080" x="2490788" y="2306638"/>
          <p14:tracePt t="111087" x="2433638" y="2287588"/>
          <p14:tracePt t="111096" x="2370138" y="2268538"/>
          <p14:tracePt t="111103" x="2293938" y="2262188"/>
          <p14:tracePt t="111111" x="2217738" y="2262188"/>
          <p14:tracePt t="111119" x="2147888" y="2262188"/>
          <p14:tracePt t="111129" x="2078038" y="2274888"/>
          <p14:tracePt t="111135" x="2032000" y="2281238"/>
          <p14:tracePt t="111143" x="1981200" y="2287588"/>
          <p14:tracePt t="111151" x="1936750" y="2293938"/>
          <p14:tracePt t="111157" x="1892300" y="2312988"/>
          <p14:tracePt t="111165" x="1854200" y="2325688"/>
          <p14:tracePt t="111173" x="1816100" y="2338388"/>
          <p14:tracePt t="111181" x="1778000" y="2365375"/>
          <p14:tracePt t="111189" x="1758950" y="2403475"/>
          <p14:tracePt t="111198" x="1727200" y="2447925"/>
          <p14:tracePt t="111205" x="1708150" y="2505075"/>
          <p14:tracePt t="111213" x="1682750" y="2568575"/>
          <p14:tracePt t="111221" x="1651000" y="2657475"/>
          <p14:tracePt t="111229" x="1606550" y="2746375"/>
          <p14:tracePt t="111237" x="1573213" y="2824163"/>
          <p14:tracePt t="111245" x="1541463" y="2925763"/>
          <p14:tracePt t="111253" x="1516063" y="3008313"/>
          <p14:tracePt t="111263" x="1484313" y="3097213"/>
          <p14:tracePt t="111269" x="1446213" y="3192463"/>
          <p14:tracePt t="111279" x="1433513" y="3270250"/>
          <p14:tracePt t="111285" x="1414463" y="3346450"/>
          <p14:tracePt t="111293" x="1414463" y="3409950"/>
          <p14:tracePt t="111301" x="1414463" y="3467100"/>
          <p14:tracePt t="111309" x="1433513" y="3530600"/>
          <p14:tracePt t="111317" x="1446213" y="3600450"/>
          <p14:tracePt t="111323" x="1465263" y="3646488"/>
          <p14:tracePt t="111331" x="1477963" y="3690938"/>
          <p14:tracePt t="111339" x="1497013" y="3748088"/>
          <p14:tracePt t="111347" x="1528763" y="3792538"/>
          <p14:tracePt t="111355" x="1566863" y="3843338"/>
          <p14:tracePt t="111364" x="1619250" y="3894138"/>
          <p14:tracePt t="111371" x="1663700" y="3932238"/>
          <p14:tracePt t="111379" x="1714500" y="3970338"/>
          <p14:tracePt t="111387" x="1784350" y="4014788"/>
          <p14:tracePt t="111395" x="1847850" y="4046538"/>
          <p14:tracePt t="111403" x="1930400" y="4086225"/>
          <p14:tracePt t="111411" x="2006600" y="4117975"/>
          <p14:tracePt t="111419" x="2084388" y="4143375"/>
          <p14:tracePt t="111429" x="2160588" y="4181475"/>
          <p14:tracePt t="111435" x="2236788" y="4206875"/>
          <p14:tracePt t="111443" x="2338388" y="4251325"/>
          <p14:tracePt t="111451" x="2427288" y="4295775"/>
          <p14:tracePt t="111459" x="2536825" y="4333875"/>
          <p14:tracePt t="111467" x="2651125" y="4365625"/>
          <p14:tracePt t="111475" x="2720975" y="4384675"/>
          <p14:tracePt t="111483" x="2803525" y="4410075"/>
          <p14:tracePt t="111489" x="2867025" y="4429125"/>
          <p14:tracePt t="111497" x="2911475" y="4435475"/>
          <p14:tracePt t="111505" x="2955925" y="4441825"/>
          <p14:tracePt t="111513" x="3001963" y="4448175"/>
          <p14:tracePt t="111521" x="3033713" y="4448175"/>
          <p14:tracePt t="111530" x="3071813" y="4448175"/>
          <p14:tracePt t="111537" x="3090863" y="4441825"/>
          <p14:tracePt t="111545" x="3116263" y="4435475"/>
          <p14:tracePt t="111553" x="3128963" y="4422775"/>
          <p14:tracePt t="111561" x="3141663" y="4416425"/>
          <p14:tracePt t="111569" x="3154363" y="4403725"/>
          <p14:tracePt t="111578" x="3160713" y="4384675"/>
          <p14:tracePt t="111585" x="3179763" y="4371975"/>
          <p14:tracePt t="111593" x="3198813" y="4346575"/>
          <p14:tracePt t="111601" x="3211513" y="4333875"/>
          <p14:tracePt t="111609" x="3224213" y="4327525"/>
          <p14:tracePt t="111617" x="3236913" y="4314825"/>
          <p14:tracePt t="111625" x="3243263" y="4302125"/>
          <p14:tracePt t="111633" x="3249613" y="4289425"/>
          <p14:tracePt t="111641" x="3255963" y="4276725"/>
          <p14:tracePt t="111649" x="3262313" y="4257675"/>
          <p14:tracePt t="111655" x="3275013" y="4238625"/>
          <p14:tracePt t="111663" x="3281363" y="4219575"/>
          <p14:tracePt t="111671" x="3287713" y="4194175"/>
          <p14:tracePt t="111679" x="3294063" y="4181475"/>
          <p14:tracePt t="111687" x="3300413" y="4168775"/>
          <p14:tracePt t="111695" x="3300413" y="4156075"/>
          <p14:tracePt t="111712" x="3300413" y="4149725"/>
          <p14:tracePt t="111723" x="3300413" y="4143375"/>
          <p14:tracePt t="112497" x="3300413" y="4137025"/>
          <p14:tracePt t="112505" x="3313113" y="4105275"/>
          <p14:tracePt t="112511" x="3325813" y="4059238"/>
          <p14:tracePt t="112519" x="3351213" y="4008438"/>
          <p14:tracePt t="112525" x="3363913" y="3963988"/>
          <p14:tracePt t="112533" x="3376613" y="3919538"/>
          <p14:tracePt t="112541" x="3402013" y="3868738"/>
          <p14:tracePt t="112549" x="3421063" y="3817938"/>
          <p14:tracePt t="112557" x="3435350" y="3760788"/>
          <p14:tracePt t="112565" x="3454400" y="3716338"/>
          <p14:tracePt t="112573" x="3467100" y="3659188"/>
          <p14:tracePt t="112581" x="3467100" y="3575050"/>
          <p14:tracePt t="112589" x="3467100" y="3454400"/>
          <p14:tracePt t="112597" x="3460750" y="3276600"/>
          <p14:tracePt t="112605" x="3454400" y="3059113"/>
          <p14:tracePt t="112613" x="3441700" y="2836863"/>
          <p14:tracePt t="112621" x="3414713" y="2587625"/>
          <p14:tracePt t="112629" x="3389313" y="2365375"/>
          <p14:tracePt t="112637" x="3363913" y="2154238"/>
          <p14:tracePt t="112646" x="3338513" y="2052638"/>
          <p14:tracePt t="112653" x="3319463" y="1976438"/>
          <p14:tracePt t="112661" x="3287713" y="1905000"/>
          <p14:tracePt t="112669" x="3243263" y="1854200"/>
          <p14:tracePt t="112677" x="3205163" y="1790700"/>
          <p14:tracePt t="112685" x="3154363" y="1727200"/>
          <p14:tracePt t="112693" x="3103563" y="1676400"/>
          <p14:tracePt t="112699" x="3052763" y="1631950"/>
          <p14:tracePt t="112707" x="3001963" y="1587500"/>
          <p14:tracePt t="112715" x="2955925" y="1555750"/>
          <p14:tracePt t="112723" x="2905125" y="1524000"/>
          <p14:tracePt t="112731" x="2873375" y="1511300"/>
          <p14:tracePt t="112739" x="2835275" y="1497013"/>
          <p14:tracePt t="112747" x="2816225" y="1490663"/>
          <p14:tracePt t="112755" x="2797175" y="1477963"/>
          <p14:tracePt t="112763" x="2765425" y="1477963"/>
          <p14:tracePt t="112771" x="2720975" y="1465263"/>
          <p14:tracePt t="112779" x="2676525" y="1465263"/>
          <p14:tracePt t="112787" x="2632075" y="1452563"/>
          <p14:tracePt t="112796" x="2581275" y="1452563"/>
          <p14:tracePt t="112803" x="2536825" y="1452563"/>
          <p14:tracePt t="112811" x="2490788" y="1452563"/>
          <p14:tracePt t="112819" x="2459038" y="1458913"/>
          <p14:tracePt t="112828" x="2427288" y="1465263"/>
          <p14:tracePt t="112835" x="2382838" y="1471613"/>
          <p14:tracePt t="112844" x="2344738" y="1484313"/>
          <p14:tracePt t="112851" x="2300288" y="1497013"/>
          <p14:tracePt t="112860" x="2249488" y="1524000"/>
          <p14:tracePt t="112865" x="2205038" y="1549400"/>
          <p14:tracePt t="112873" x="2160588" y="1568450"/>
          <p14:tracePt t="112881" x="2109788" y="1606550"/>
          <p14:tracePt t="112894" x="2065338" y="1638300"/>
          <p14:tracePt t="112897" x="2025650" y="1663700"/>
          <p14:tracePt t="112905" x="1987550" y="1689100"/>
          <p14:tracePt t="112913" x="1955800" y="1714500"/>
          <p14:tracePt t="112921" x="1917700" y="1765300"/>
          <p14:tracePt t="112929" x="1892300" y="1809750"/>
          <p14:tracePt t="112937" x="1879600" y="1860550"/>
          <p14:tracePt t="112946" x="1847850" y="1905000"/>
          <p14:tracePt t="112953" x="1828800" y="1970088"/>
          <p14:tracePt t="112961" x="1803400" y="2039938"/>
          <p14:tracePt t="112969" x="1790700" y="2103438"/>
          <p14:tracePt t="112977" x="1765300" y="2160588"/>
          <p14:tracePt t="112985" x="1739900" y="2198688"/>
          <p14:tracePt t="112994" x="1727200" y="2236788"/>
          <p14:tracePt t="113001" x="1714500" y="2262188"/>
          <p14:tracePt t="113009" x="1701800" y="2281238"/>
          <p14:tracePt t="113017" x="1695450" y="2293938"/>
          <p14:tracePt t="113025" x="1682750" y="2306638"/>
          <p14:tracePt t="113033" x="1682750" y="2319338"/>
          <p14:tracePt t="113039" x="1676400" y="2332038"/>
          <p14:tracePt t="113047" x="1670050" y="2338388"/>
          <p14:tracePt t="113055" x="1657350" y="2378075"/>
          <p14:tracePt t="113063" x="1638300" y="2422525"/>
          <p14:tracePt t="113071" x="1625600" y="2466975"/>
          <p14:tracePt t="113080" x="1612900" y="2505075"/>
          <p14:tracePt t="113087" x="1592263" y="2549525"/>
          <p14:tracePt t="113095" x="1585913" y="2581275"/>
          <p14:tracePt t="113103" x="1573213" y="2619375"/>
          <p14:tracePt t="113111" x="1560513" y="2663825"/>
          <p14:tracePt t="113119" x="1547813" y="2708275"/>
          <p14:tracePt t="113127" x="1541463" y="2746375"/>
          <p14:tracePt t="113135" x="1528763" y="2792413"/>
          <p14:tracePt t="113144" x="1522413" y="2836863"/>
          <p14:tracePt t="113151" x="1509713" y="2887663"/>
          <p14:tracePt t="113159" x="1497013" y="2944813"/>
          <p14:tracePt t="113167" x="1490663" y="3008313"/>
          <p14:tracePt t="113175" x="1477963" y="3065463"/>
          <p14:tracePt t="113183" x="1471613" y="3128963"/>
          <p14:tracePt t="113189" x="1465263" y="3173413"/>
          <p14:tracePt t="113199" x="1465263" y="3232150"/>
          <p14:tracePt t="113205" x="1458913" y="3276600"/>
          <p14:tracePt t="113213" x="1452563" y="3321050"/>
          <p14:tracePt t="113221" x="1452563" y="3359150"/>
          <p14:tracePt t="113229" x="1452563" y="3403600"/>
          <p14:tracePt t="113237" x="1452563" y="3448050"/>
          <p14:tracePt t="113245" x="1452563" y="3492500"/>
          <p14:tracePt t="113253" x="1452563" y="3536950"/>
          <p14:tracePt t="113261" x="1452563" y="3556000"/>
          <p14:tracePt t="113269" x="1458913" y="3581400"/>
          <p14:tracePt t="113277" x="1471613" y="3606800"/>
          <p14:tracePt t="113285" x="1477963" y="3625850"/>
          <p14:tracePt t="113294" x="1477963" y="3638550"/>
          <p14:tracePt t="113301" x="1484313" y="3659188"/>
          <p14:tracePt t="113310" x="1484313" y="3665538"/>
          <p14:tracePt t="113317" x="1484313" y="3678238"/>
          <p14:tracePt t="113326" x="1490663" y="3697288"/>
          <p14:tracePt t="113333" x="1490663" y="3709988"/>
          <p14:tracePt t="113341" x="1490663" y="3735388"/>
          <p14:tracePt t="113349" x="1497013" y="3754438"/>
          <p14:tracePt t="113357" x="1509713" y="3779838"/>
          <p14:tracePt t="113365" x="1522413" y="3811588"/>
          <p14:tracePt t="113371" x="1541463" y="3849688"/>
          <p14:tracePt t="113380" x="1560513" y="3894138"/>
          <p14:tracePt t="113387" x="1579563" y="3944938"/>
          <p14:tracePt t="113395" x="1592263" y="3976688"/>
          <p14:tracePt t="113403" x="1619250" y="4014788"/>
          <p14:tracePt t="113412" x="1631950" y="4040188"/>
          <p14:tracePt t="113419" x="1651000" y="4059238"/>
          <p14:tracePt t="113427" x="1663700" y="4086225"/>
          <p14:tracePt t="113435" x="1670050" y="4105275"/>
          <p14:tracePt t="113444" x="1682750" y="4117975"/>
          <p14:tracePt t="113451" x="1695450" y="4130675"/>
          <p14:tracePt t="113460" x="1701800" y="4137025"/>
          <p14:tracePt t="113467" x="1708150" y="4149725"/>
          <p14:tracePt t="113477" x="1714500" y="4162425"/>
          <p14:tracePt t="113483" x="1714500" y="4168775"/>
          <p14:tracePt t="113491" x="1720850" y="4181475"/>
          <p14:tracePt t="113499" x="1727200" y="4194175"/>
          <p14:tracePt t="113507" x="1739900" y="4206875"/>
          <p14:tracePt t="113515" x="1752600" y="4213225"/>
          <p14:tracePt t="113523" x="1758950" y="4225925"/>
          <p14:tracePt t="113529" x="1771650" y="4238625"/>
          <p14:tracePt t="113537" x="1778000" y="4251325"/>
          <p14:tracePt t="113545" x="1790700" y="4257675"/>
          <p14:tracePt t="113553" x="1803400" y="4264025"/>
          <p14:tracePt t="113561" x="1803400" y="4270375"/>
          <p14:tracePt t="113569" x="1803400" y="4276725"/>
          <p14:tracePt t="113577" x="1809750" y="4276725"/>
          <p14:tracePt t="113585" x="1822450" y="4289425"/>
          <p14:tracePt t="113593" x="1828800" y="4302125"/>
          <p14:tracePt t="113601" x="1841500" y="4314825"/>
          <p14:tracePt t="113609" x="1854200" y="4321175"/>
          <p14:tracePt t="113617" x="1866900" y="4333875"/>
          <p14:tracePt t="113626" x="1879600" y="4346575"/>
          <p14:tracePt t="113633" x="1885950" y="4359275"/>
          <p14:tracePt t="113641" x="1892300" y="4359275"/>
          <p14:tracePt t="113723" x="1898650" y="4359275"/>
          <p14:tracePt t="114159" x="1936750" y="4359275"/>
          <p14:tracePt t="114167" x="1962150" y="4352925"/>
          <p14:tracePt t="114175" x="1981200" y="4352925"/>
          <p14:tracePt t="114183" x="1993900" y="4346575"/>
          <p14:tracePt t="114193" x="2012950" y="4346575"/>
          <p14:tracePt t="114201" x="2025650" y="4340225"/>
          <p14:tracePt t="114209" x="2032000" y="4340225"/>
          <p14:tracePt t="114217" x="2044700" y="4340225"/>
          <p14:tracePt t="114226" x="2058988" y="4333875"/>
          <p14:tracePt t="114243" x="2065338" y="4333875"/>
          <p14:tracePt t="114251" x="2078038" y="4333875"/>
          <p14:tracePt t="114259" x="2084388" y="4333875"/>
          <p14:tracePt t="114267" x="2103438" y="4333875"/>
          <p14:tracePt t="114276" x="2116138" y="4340225"/>
          <p14:tracePt t="114283" x="2122488" y="4340225"/>
          <p14:tracePt t="114292" x="2141538" y="4346575"/>
          <p14:tracePt t="114299" x="2166938" y="4352925"/>
          <p14:tracePt t="114307" x="2192338" y="4359275"/>
          <p14:tracePt t="114315" x="2217738" y="4365625"/>
          <p14:tracePt t="114323" x="2236788" y="4365625"/>
          <p14:tracePt t="114333" x="2262188" y="4365625"/>
          <p14:tracePt t="114339" x="2293938" y="4384675"/>
          <p14:tracePt t="114347" x="2319338" y="4384675"/>
          <p14:tracePt t="114355" x="2338388" y="4384675"/>
          <p14:tracePt t="114365" x="2363788" y="4391025"/>
          <p14:tracePt t="114373" x="2376488" y="4391025"/>
          <p14:tracePt t="114381" x="2389188" y="4391025"/>
          <p14:tracePt t="114389" x="2401888" y="4391025"/>
          <p14:tracePt t="114405" x="2414588" y="4391025"/>
          <p14:tracePt t="114415" x="2420938" y="4391025"/>
          <p14:tracePt t="114421" x="2420938" y="4397375"/>
          <p14:tracePt t="114431" x="2433638" y="4397375"/>
          <p14:tracePt t="114439" x="2439988" y="4397375"/>
          <p14:tracePt t="114447" x="2452688" y="4403725"/>
          <p14:tracePt t="114455" x="2465388" y="4403725"/>
          <p14:tracePt t="114463" x="2484438" y="4410075"/>
          <p14:tracePt t="114471" x="2497138" y="4416425"/>
          <p14:tracePt t="114480" x="2524125" y="4416425"/>
          <p14:tracePt t="114489" x="2555875" y="4416425"/>
          <p14:tracePt t="114497" x="2574925" y="4416425"/>
          <p14:tracePt t="114505" x="2593975" y="4416425"/>
          <p14:tracePt t="114513" x="2613025" y="4416425"/>
          <p14:tracePt t="114521" x="2632075" y="4416425"/>
          <p14:tracePt t="114531" x="2638425" y="4416425"/>
          <p14:tracePt t="114539" x="2651125" y="4410075"/>
          <p14:tracePt t="114547" x="2663825" y="4410075"/>
          <p14:tracePt t="114555" x="2670175" y="4403725"/>
          <p14:tracePt t="114563" x="2682875" y="4403725"/>
          <p14:tracePt t="114571" x="2708275" y="4397375"/>
          <p14:tracePt t="114579" x="2714625" y="4397375"/>
          <p14:tracePt t="114589" x="2733675" y="4397375"/>
          <p14:tracePt t="114597" x="2752725" y="4391025"/>
          <p14:tracePt t="114605" x="2771775" y="4391025"/>
          <p14:tracePt t="114613" x="2778125" y="4391025"/>
          <p14:tracePt t="114623" x="2790825" y="4391025"/>
          <p14:tracePt t="114631" x="2797175" y="4391025"/>
          <p14:tracePt t="114639" x="2809875" y="4391025"/>
          <p14:tracePt t="114647" x="2822575" y="4391025"/>
          <p14:tracePt t="114655" x="2828925" y="4391025"/>
          <p14:tracePt t="114665" x="2841625" y="4391025"/>
          <p14:tracePt t="114673" x="2847975" y="4391025"/>
          <p14:tracePt t="114681" x="2854325" y="4391025"/>
          <p14:tracePt t="114693" x="2860675" y="4391025"/>
          <p14:tracePt t="117705" x="2867025" y="4378325"/>
          <p14:tracePt t="117713" x="2936875" y="4194175"/>
          <p14:tracePt t="117722" x="3027363" y="3989388"/>
          <p14:tracePt t="117729" x="3040063" y="3913188"/>
          <p14:tracePt t="117738" x="3059113" y="3881438"/>
          <p14:tracePt t="117745" x="3071813" y="3849688"/>
          <p14:tracePt t="117753" x="3090863" y="3817938"/>
          <p14:tracePt t="117761" x="3109913" y="3786188"/>
          <p14:tracePt t="117769" x="3141663" y="3760788"/>
          <p14:tracePt t="117777" x="3160713" y="3729038"/>
          <p14:tracePt t="117785" x="3186113" y="3697288"/>
          <p14:tracePt t="117792" x="3224213" y="3632200"/>
          <p14:tracePt t="117799" x="3275013" y="3568700"/>
          <p14:tracePt t="117808" x="3332163" y="3467100"/>
          <p14:tracePt t="117815" x="3382963" y="3346450"/>
          <p14:tracePt t="117823" x="3408363" y="3238500"/>
          <p14:tracePt t="117831" x="3427413" y="3071813"/>
          <p14:tracePt t="117840" x="3454400" y="2887663"/>
          <p14:tracePt t="117847" x="3467100" y="2733675"/>
          <p14:tracePt t="117855" x="3460750" y="2593975"/>
          <p14:tracePt t="117863" x="3408363" y="2403475"/>
          <p14:tracePt t="117871" x="3376613" y="2211388"/>
          <p14:tracePt t="117879" x="3344863" y="2046288"/>
          <p14:tracePt t="117889" x="3281363" y="1847850"/>
          <p14:tracePt t="117895" x="3205163" y="1625600"/>
          <p14:tracePt t="117903" x="3116263" y="1420813"/>
          <p14:tracePt t="117911" x="3008313" y="1268413"/>
          <p14:tracePt t="117919" x="2892425" y="1128713"/>
          <p14:tracePt t="117927" x="2765425" y="987425"/>
          <p14:tracePt t="117935" x="2644775" y="879475"/>
          <p14:tracePt t="117943" x="2562225" y="815975"/>
          <p14:tracePt t="117949" x="2503488" y="777875"/>
          <p14:tracePt t="117957" x="2465388" y="765175"/>
          <p14:tracePt t="117965" x="2433638" y="746125"/>
          <p14:tracePt t="117973" x="2414588" y="739775"/>
          <p14:tracePt t="117981" x="2401888" y="739775"/>
          <p14:tracePt t="117990" x="2395538" y="739775"/>
          <p14:tracePt t="117997" x="2376488" y="739775"/>
          <p14:tracePt t="118006" x="2332038" y="765175"/>
          <p14:tracePt t="118013" x="2287588" y="784225"/>
          <p14:tracePt t="118021" x="2217738" y="835025"/>
          <p14:tracePt t="118029" x="2103438" y="904875"/>
          <p14:tracePt t="118037" x="1911350" y="1006475"/>
          <p14:tracePt t="118045" x="1746250" y="1103313"/>
          <p14:tracePt t="118053" x="1606550" y="1217613"/>
          <p14:tracePt t="118061" x="1446213" y="1338263"/>
          <p14:tracePt t="118069" x="1306513" y="1484313"/>
          <p14:tracePt t="118077" x="1166813" y="1600200"/>
          <p14:tracePt t="118085" x="1057275" y="1771650"/>
          <p14:tracePt t="118093" x="904875" y="1989138"/>
          <p14:tracePt t="118101" x="796925" y="2217738"/>
          <p14:tracePt t="118109" x="701675" y="2460625"/>
          <p14:tracePt t="118117" x="636588" y="2695575"/>
          <p14:tracePt t="118123" x="598488" y="2951163"/>
          <p14:tracePt t="118131" x="598488" y="3186113"/>
          <p14:tracePt t="118139" x="604838" y="3365500"/>
          <p14:tracePt t="118147" x="623888" y="3549650"/>
          <p14:tracePt t="118156" x="668338" y="3684588"/>
          <p14:tracePt t="118163" x="727075" y="3805238"/>
          <p14:tracePt t="118173" x="815975" y="3938588"/>
          <p14:tracePt t="118179" x="885825" y="4046538"/>
          <p14:tracePt t="118188" x="993775" y="4162425"/>
          <p14:tracePt t="118195" x="1108075" y="4257675"/>
          <p14:tracePt t="118203" x="1230313" y="4365625"/>
          <p14:tracePt t="118211" x="1363663" y="4486275"/>
          <p14:tracePt t="118219" x="1497013" y="4570413"/>
          <p14:tracePt t="118227" x="1631950" y="4672013"/>
          <p14:tracePt t="118235" x="1765300" y="4760913"/>
          <p14:tracePt t="118243" x="1885950" y="4830763"/>
          <p14:tracePt t="118251" x="2012950" y="4894263"/>
          <p14:tracePt t="118259" x="2141538" y="4919663"/>
          <p14:tracePt t="118267" x="2243138" y="4933950"/>
          <p14:tracePt t="118275" x="2306638" y="4933950"/>
          <p14:tracePt t="118281" x="2376488" y="4913313"/>
          <p14:tracePt t="118290" x="2439988" y="4887913"/>
          <p14:tracePt t="118297" x="2509838" y="4868863"/>
          <p14:tracePt t="118305" x="2574925" y="4856163"/>
          <p14:tracePt t="118313" x="2644775" y="4830763"/>
          <p14:tracePt t="118321" x="2708275" y="4811713"/>
          <p14:tracePt t="118329" x="2771775" y="4786313"/>
          <p14:tracePt t="118338" x="2841625" y="4754563"/>
          <p14:tracePt t="118345" x="2911475" y="4722813"/>
          <p14:tracePt t="118353" x="2976563" y="4678363"/>
          <p14:tracePt t="118361" x="3040063" y="4627563"/>
          <p14:tracePt t="118369" x="3097213" y="4576763"/>
          <p14:tracePt t="118377" x="3148013" y="4525963"/>
          <p14:tracePt t="118385" x="3198813" y="4479925"/>
          <p14:tracePt t="118393" x="3236913" y="4429125"/>
          <p14:tracePt t="118401" x="3275013" y="4378325"/>
          <p14:tracePt t="118409" x="3306763" y="4333875"/>
          <p14:tracePt t="118417" x="3351213" y="4283075"/>
          <p14:tracePt t="118425" x="3395663" y="4232275"/>
          <p14:tracePt t="118433" x="3441700" y="4187825"/>
          <p14:tracePt t="118441" x="3479800" y="4149725"/>
          <p14:tracePt t="118449" x="3530600" y="4086225"/>
          <p14:tracePt t="118455" x="3581400" y="4008438"/>
          <p14:tracePt t="118463" x="3638550" y="3919538"/>
          <p14:tracePt t="118471" x="3670300" y="3824288"/>
          <p14:tracePt t="118479" x="3695700" y="3735388"/>
          <p14:tracePt t="118488" x="3714750" y="3625850"/>
          <p14:tracePt t="118495" x="3727450" y="3511550"/>
          <p14:tracePt t="118503" x="3727450" y="3384550"/>
          <p14:tracePt t="118511" x="3727450" y="3205163"/>
          <p14:tracePt t="118520" x="3721100" y="3027363"/>
          <p14:tracePt t="118527" x="3702050" y="2906713"/>
          <p14:tracePt t="118535" x="3683000" y="2798763"/>
          <p14:tracePt t="118543" x="3644900" y="2689225"/>
          <p14:tracePt t="118551" x="3600450" y="2600325"/>
          <p14:tracePt t="118559" x="3556000" y="2524125"/>
          <p14:tracePt t="118567" x="3505200" y="2454275"/>
          <p14:tracePt t="118575" x="3454400" y="2384425"/>
          <p14:tracePt t="118583" x="3402013" y="2332038"/>
          <p14:tracePt t="118591" x="3357563" y="2287588"/>
          <p14:tracePt t="118599" x="3306763" y="2236788"/>
          <p14:tracePt t="118607" x="3249613" y="2185988"/>
          <p14:tracePt t="118615" x="3179763" y="2141538"/>
          <p14:tracePt t="118621" x="3109913" y="2109788"/>
          <p14:tracePt t="118629" x="3065463" y="2078038"/>
          <p14:tracePt t="118637" x="3014663" y="2058988"/>
          <p14:tracePt t="118645" x="2968625" y="2046288"/>
          <p14:tracePt t="118653" x="2943225" y="2033588"/>
          <p14:tracePt t="118661" x="2924175" y="2027238"/>
          <p14:tracePt t="118669" x="2917825" y="2020888"/>
          <p14:tracePt t="118677" x="2905125" y="2020888"/>
          <p14:tracePt t="118685" x="2898775" y="2020888"/>
          <p14:tracePt t="118694" x="2886075" y="2027238"/>
          <p14:tracePt t="118701" x="2867025" y="2039938"/>
          <p14:tracePt t="118709" x="2841625" y="2052638"/>
          <p14:tracePt t="118717" x="2790825" y="2090738"/>
          <p14:tracePt t="118725" x="2746375" y="2141538"/>
          <p14:tracePt t="118733" x="2695575" y="2192338"/>
          <p14:tracePt t="118742" x="2644775" y="2249488"/>
          <p14:tracePt t="118749" x="2581275" y="2300288"/>
          <p14:tracePt t="118759" x="2524125" y="2371725"/>
          <p14:tracePt t="118765" x="2446338" y="2460625"/>
          <p14:tracePt t="118775" x="2376488" y="2555875"/>
          <p14:tracePt t="118779" x="2287588" y="2689225"/>
          <p14:tracePt t="118788" x="2224088" y="2811463"/>
          <p14:tracePt t="118795" x="2173288" y="2900363"/>
          <p14:tracePt t="118803" x="2147888" y="2995613"/>
          <p14:tracePt t="118811" x="2128838" y="3090863"/>
          <p14:tracePt t="118819" x="2122488" y="3167063"/>
          <p14:tracePt t="118827" x="2122488" y="3232150"/>
          <p14:tracePt t="118835" x="2122488" y="3295650"/>
          <p14:tracePt t="118843" x="2122488" y="3352800"/>
          <p14:tracePt t="118851" x="2122488" y="3403600"/>
          <p14:tracePt t="118859" x="2135188" y="3448050"/>
          <p14:tracePt t="118867" x="2154238" y="3492500"/>
          <p14:tracePt t="118875" x="2166938" y="3543300"/>
          <p14:tracePt t="118888" x="2185988" y="3587750"/>
          <p14:tracePt t="118891" x="2198688" y="3632200"/>
          <p14:tracePt t="118899" x="2211388" y="3671888"/>
          <p14:tracePt t="118907" x="2230438" y="3716338"/>
          <p14:tracePt t="118915" x="2243138" y="3754438"/>
          <p14:tracePt t="118924" x="2255838" y="3779838"/>
          <p14:tracePt t="118931" x="2268538" y="3805238"/>
          <p14:tracePt t="118939" x="2274888" y="3824288"/>
          <p14:tracePt t="118947" x="2281238" y="3836988"/>
          <p14:tracePt t="118953" x="2287588" y="3849688"/>
          <p14:tracePt t="118961" x="2293938" y="3862388"/>
          <p14:tracePt t="118969" x="2293938" y="3875088"/>
          <p14:tracePt t="118977" x="2300288" y="3887788"/>
          <p14:tracePt t="118985" x="2312988" y="3906838"/>
          <p14:tracePt t="118993" x="2319338" y="3919538"/>
          <p14:tracePt t="119001" x="2332038" y="3925888"/>
          <p14:tracePt t="119009" x="2338388" y="3938588"/>
          <p14:tracePt t="119017" x="2344738" y="3951288"/>
          <p14:tracePt t="119025" x="2344738" y="3963988"/>
          <p14:tracePt t="119033" x="2351088" y="3970338"/>
          <p14:tracePt t="119041" x="2357438" y="3976688"/>
          <p14:tracePt t="119049" x="2363788" y="3989388"/>
          <p14:tracePt t="119085" x="2363788" y="3995738"/>
          <p14:tracePt t="119248" x="2370138" y="4008438"/>
          <p14:tracePt t="119255" x="2395538" y="4059238"/>
          <p14:tracePt t="119263" x="2427288" y="4130675"/>
          <p14:tracePt t="119271" x="2478088" y="4200525"/>
          <p14:tracePt t="119279" x="2530475" y="4270375"/>
          <p14:tracePt t="119285" x="2581275" y="4314825"/>
          <p14:tracePt t="119293" x="2632075" y="4365625"/>
          <p14:tracePt t="119301" x="2689225" y="4416425"/>
          <p14:tracePt t="119309" x="2771775" y="4479925"/>
          <p14:tracePt t="119317" x="2860675" y="4532313"/>
          <p14:tracePt t="119325" x="2976563" y="4589463"/>
          <p14:tracePt t="119333" x="3090863" y="4640263"/>
          <p14:tracePt t="119341" x="3294063" y="4716463"/>
          <p14:tracePt t="119349" x="3486150" y="4760913"/>
          <p14:tracePt t="119357" x="3689350" y="4786313"/>
          <p14:tracePt t="119366" x="3848100" y="4799013"/>
          <p14:tracePt t="119373" x="3983038" y="4799013"/>
          <p14:tracePt t="119381" x="4110038" y="4799013"/>
          <p14:tracePt t="119389" x="4243388" y="4799013"/>
          <p14:tracePt t="119397" x="4346575" y="4799013"/>
          <p14:tracePt t="119405" x="4435475" y="4799013"/>
          <p14:tracePt t="119413" x="4498975" y="4799013"/>
          <p14:tracePt t="119421" x="4543425" y="4786313"/>
          <p14:tracePt t="119429" x="4587875" y="4773613"/>
          <p14:tracePt t="119438" x="4632325" y="4760913"/>
          <p14:tracePt t="119445" x="4676775" y="4741863"/>
          <p14:tracePt t="119453" x="4733925" y="4729163"/>
          <p14:tracePt t="119459" x="4791075" y="4710113"/>
          <p14:tracePt t="119467" x="4856163" y="4684713"/>
          <p14:tracePt t="119475" x="4926013" y="4659313"/>
          <p14:tracePt t="119483" x="4983163" y="4627563"/>
          <p14:tracePt t="119491" x="5053013" y="4595813"/>
          <p14:tracePt t="119499" x="5110163" y="4564063"/>
          <p14:tracePt t="119507" x="5167313" y="4525963"/>
          <p14:tracePt t="119515" x="5211763" y="4486275"/>
          <p14:tracePt t="119523" x="5264150" y="4435475"/>
          <p14:tracePt t="119531" x="5314950" y="4384675"/>
          <p14:tracePt t="119539" x="5365750" y="4340225"/>
          <p14:tracePt t="119547" x="5403850" y="4289425"/>
          <p14:tracePt t="119556" x="5435600" y="4232275"/>
          <p14:tracePt t="119563" x="5461000" y="4175125"/>
          <p14:tracePt t="119571" x="5492750" y="4105275"/>
          <p14:tracePt t="119579" x="5511800" y="4040188"/>
          <p14:tracePt t="119589" x="5530850" y="3944938"/>
          <p14:tracePt t="119595" x="5549900" y="3849688"/>
          <p14:tracePt t="119604" x="5562600" y="3741738"/>
          <p14:tracePt t="119611" x="5575300" y="3632200"/>
          <p14:tracePt t="119617" x="5581650" y="3568700"/>
          <p14:tracePt t="119626" x="5581650" y="3492500"/>
          <p14:tracePt t="119633" x="5568950" y="3409950"/>
          <p14:tracePt t="119641" x="5562600" y="3314700"/>
          <p14:tracePt t="119649" x="5543550" y="3219450"/>
          <p14:tracePt t="119657" x="5524500" y="3109913"/>
          <p14:tracePt t="119665" x="5492750" y="3001963"/>
          <p14:tracePt t="119674" x="5448300" y="2913063"/>
          <p14:tracePt t="119681" x="5391150" y="2824163"/>
          <p14:tracePt t="119689" x="5340350" y="2752725"/>
          <p14:tracePt t="119697" x="5308600" y="2682875"/>
          <p14:tracePt t="119705" x="5264150" y="2625725"/>
          <p14:tracePt t="119713" x="5211763" y="2568575"/>
          <p14:tracePt t="119721" x="5141913" y="2505075"/>
          <p14:tracePt t="119729" x="5078413" y="2447925"/>
          <p14:tracePt t="119738" x="5008563" y="2397125"/>
          <p14:tracePt t="119745" x="4938713" y="2338388"/>
          <p14:tracePt t="119753" x="4881563" y="2287588"/>
          <p14:tracePt t="119761" x="4811713" y="2249488"/>
          <p14:tracePt t="119769" x="4752975" y="2205038"/>
          <p14:tracePt t="119777" x="4695825" y="2173288"/>
          <p14:tracePt t="119785" x="4645025" y="2141538"/>
          <p14:tracePt t="119791" x="4594225" y="2109788"/>
          <p14:tracePt t="119799" x="4549775" y="2084388"/>
          <p14:tracePt t="119807" x="4505325" y="2071688"/>
          <p14:tracePt t="119815" x="4460875" y="2058988"/>
          <p14:tracePt t="119824" x="4416425" y="2039938"/>
          <p14:tracePt t="119831" x="4365625" y="2033588"/>
          <p14:tracePt t="119840" x="4319588" y="2027238"/>
          <p14:tracePt t="119847" x="4287838" y="2027238"/>
          <p14:tracePt t="119855" x="4243388" y="2033588"/>
          <p14:tracePt t="119863" x="4198938" y="2052638"/>
          <p14:tracePt t="119871" x="4160838" y="2065338"/>
          <p14:tracePt t="119879" x="4141788" y="2078038"/>
          <p14:tracePt t="119887" x="4116388" y="2090738"/>
          <p14:tracePt t="119895" x="4071938" y="2103438"/>
          <p14:tracePt t="119904" x="4027488" y="2128838"/>
          <p14:tracePt t="119911" x="3983038" y="2147888"/>
          <p14:tracePt t="119919" x="3932238" y="2192338"/>
          <p14:tracePt t="119927" x="3879850" y="2230438"/>
          <p14:tracePt t="119935" x="3835400" y="2262188"/>
          <p14:tracePt t="119943" x="3784600" y="2287588"/>
          <p14:tracePt t="119951" x="3740150" y="2312988"/>
          <p14:tracePt t="119957" x="3714750" y="2325688"/>
          <p14:tracePt t="119965" x="3663950" y="2344738"/>
          <p14:tracePt t="119973" x="3632200" y="2371725"/>
          <p14:tracePt t="119981" x="3600450" y="2397125"/>
          <p14:tracePt t="119989" x="3575050" y="2428875"/>
          <p14:tracePt t="119997" x="3530600" y="2466975"/>
          <p14:tracePt t="120006" x="3505200" y="2498725"/>
          <p14:tracePt t="120013" x="3467100" y="2536825"/>
          <p14:tracePt t="120021" x="3421063" y="2581275"/>
          <p14:tracePt t="120029" x="3402013" y="2632075"/>
          <p14:tracePt t="120037" x="3370263" y="2689225"/>
          <p14:tracePt t="120045" x="3325813" y="2765425"/>
          <p14:tracePt t="120053" x="3281363" y="2843213"/>
          <p14:tracePt t="120061" x="3230563" y="2925763"/>
          <p14:tracePt t="120070" x="3173413" y="3014663"/>
          <p14:tracePt t="120077" x="3141663" y="3109913"/>
          <p14:tracePt t="120085" x="3116263" y="3179763"/>
          <p14:tracePt t="120093" x="3097213" y="3257550"/>
          <p14:tracePt t="120101" x="3090863" y="3321050"/>
          <p14:tracePt t="120109" x="3090863" y="3390900"/>
          <p14:tracePt t="120115" x="3090863" y="3479800"/>
          <p14:tracePt t="120123" x="3109913" y="3562350"/>
          <p14:tracePt t="120131" x="3135313" y="3632200"/>
          <p14:tracePt t="120139" x="3186113" y="3703638"/>
          <p14:tracePt t="120147" x="3236913" y="3773488"/>
          <p14:tracePt t="120172" x="3448050" y="3944938"/>
          <p14:tracePt t="120179" x="3511550" y="3989388"/>
          <p14:tracePt t="120187" x="3594100" y="4027488"/>
          <p14:tracePt t="120195" x="3670300" y="4065588"/>
          <p14:tracePt t="120203" x="3733800" y="4092575"/>
          <p14:tracePt t="120211" x="3803650" y="4105275"/>
          <p14:tracePt t="120219" x="3867150" y="4130675"/>
          <p14:tracePt t="120227" x="3957638" y="4149725"/>
          <p14:tracePt t="120235" x="4033838" y="4168775"/>
          <p14:tracePt t="120243" x="4141788" y="4181475"/>
          <p14:tracePt t="120251" x="4224338" y="4194175"/>
          <p14:tracePt t="120259" x="4332288" y="4200525"/>
          <p14:tracePt t="120267" x="4473575" y="4200525"/>
          <p14:tracePt t="120275" x="4581525" y="4200525"/>
          <p14:tracePt t="120283" x="4695825" y="4200525"/>
          <p14:tracePt t="120289" x="4805363" y="4181475"/>
          <p14:tracePt t="120297" x="4900613" y="4162425"/>
          <p14:tracePt t="120305" x="4995863" y="4130675"/>
          <p14:tracePt t="120313" x="5084763" y="4092575"/>
          <p14:tracePt t="120321" x="5173663" y="4040188"/>
          <p14:tracePt t="120329" x="5243513" y="3989388"/>
          <p14:tracePt t="120337" x="5295900" y="3938588"/>
          <p14:tracePt t="120345" x="5346700" y="3887788"/>
          <p14:tracePt t="120354" x="5365750" y="3824288"/>
          <p14:tracePt t="120361" x="5384800" y="3767138"/>
          <p14:tracePt t="120370" x="5391150" y="3709988"/>
          <p14:tracePt t="120377" x="5397500" y="3646488"/>
          <p14:tracePt t="120387" x="5397500" y="3568700"/>
          <p14:tracePt t="120393" x="5397500" y="3473450"/>
          <p14:tracePt t="120401" x="5397500" y="3371850"/>
          <p14:tracePt t="120409" x="5397500" y="3257550"/>
          <p14:tracePt t="120417" x="5397500" y="3148013"/>
          <p14:tracePt t="120425" x="5397500" y="3046413"/>
          <p14:tracePt t="120433" x="5391150" y="2938463"/>
          <p14:tracePt t="120439" x="5372100" y="2830513"/>
          <p14:tracePt t="120447" x="5353050" y="2733675"/>
          <p14:tracePt t="120456" x="5334000" y="2638425"/>
          <p14:tracePt t="120463" x="5321300" y="2562225"/>
          <p14:tracePt t="120471" x="5276850" y="2492375"/>
          <p14:tracePt t="120479" x="5224463" y="2422525"/>
          <p14:tracePt t="120487" x="5180013" y="2365375"/>
          <p14:tracePt t="120495" x="5135563" y="2312988"/>
          <p14:tracePt t="120503" x="5084763" y="2268538"/>
          <p14:tracePt t="120511" x="5033963" y="2224088"/>
          <p14:tracePt t="120520" x="4983163" y="2173288"/>
          <p14:tracePt t="120527" x="4938713" y="2135188"/>
          <p14:tracePt t="120537" x="4887913" y="2103438"/>
          <p14:tracePt t="120543" x="4843463" y="2078038"/>
          <p14:tracePt t="120551" x="4797425" y="2065338"/>
          <p14:tracePt t="120559" x="4746625" y="2052638"/>
          <p14:tracePt t="120567" x="4695825" y="2033588"/>
          <p14:tracePt t="120575" x="4638675" y="2020888"/>
          <p14:tracePt t="120583" x="4568825" y="2001838"/>
          <p14:tracePt t="120591" x="4505325" y="1982788"/>
          <p14:tracePt t="120599" x="4441825" y="1976438"/>
          <p14:tracePt t="120607" x="4365625" y="1970088"/>
          <p14:tracePt t="120615" x="4300538" y="1970088"/>
          <p14:tracePt t="120621" x="4237038" y="1970088"/>
          <p14:tracePt t="120629" x="4173538" y="1970088"/>
          <p14:tracePt t="120637" x="4116388" y="1970088"/>
          <p14:tracePt t="120645" x="4078288" y="1970088"/>
          <p14:tracePt t="120653" x="4021138" y="1976438"/>
          <p14:tracePt t="120661" x="3976688" y="1982788"/>
          <p14:tracePt t="120670" x="3932238" y="2001838"/>
          <p14:tracePt t="120677" x="3873500" y="2014538"/>
          <p14:tracePt t="120686" x="3829050" y="2033588"/>
          <p14:tracePt t="120693" x="3784600" y="2046288"/>
          <p14:tracePt t="120701" x="3733800" y="2071688"/>
          <p14:tracePt t="120709" x="3695700" y="2090738"/>
          <p14:tracePt t="120717" x="3663950" y="2116138"/>
          <p14:tracePt t="120725" x="3613150" y="2154238"/>
          <p14:tracePt t="120733" x="3562350" y="2198688"/>
          <p14:tracePt t="120741" x="3524250" y="2243138"/>
          <p14:tracePt t="120749" x="3486150" y="2293938"/>
          <p14:tracePt t="120757" x="3441700" y="2344738"/>
          <p14:tracePt t="120765" x="3389313" y="2409825"/>
          <p14:tracePt t="120773" x="3338513" y="2479675"/>
          <p14:tracePt t="120781" x="3287713" y="2543175"/>
          <p14:tracePt t="120787" x="3236913" y="2619375"/>
          <p14:tracePt t="120795" x="3198813" y="2708275"/>
          <p14:tracePt t="120803" x="3179763" y="2805113"/>
          <p14:tracePt t="120811" x="3167063" y="2913063"/>
          <p14:tracePt t="120819" x="3148013" y="3008313"/>
          <p14:tracePt t="120827" x="3135313" y="3109913"/>
          <p14:tracePt t="120836" x="3135313" y="3219450"/>
          <p14:tracePt t="120843" x="3128963" y="3302000"/>
          <p14:tracePt t="120851" x="3122613" y="3397250"/>
          <p14:tracePt t="120859" x="3122613" y="3473450"/>
          <p14:tracePt t="120867" x="3128963" y="3536950"/>
          <p14:tracePt t="120875" x="3148013" y="3606800"/>
          <p14:tracePt t="120887" x="3154363" y="3671888"/>
          <p14:tracePt t="120892" x="3173413" y="3716338"/>
          <p14:tracePt t="120899" x="3186113" y="3754438"/>
          <p14:tracePt t="120907" x="3198813" y="3798888"/>
          <p14:tracePt t="120915" x="3230563" y="3836988"/>
          <p14:tracePt t="120923" x="3262313" y="3875088"/>
          <p14:tracePt t="120931" x="3313113" y="3913188"/>
          <p14:tracePt t="120939" x="3357563" y="3944938"/>
          <p14:tracePt t="120945" x="3408363" y="3995738"/>
          <p14:tracePt t="120953" x="3467100" y="4046538"/>
          <p14:tracePt t="120961" x="3524250" y="4092575"/>
          <p14:tracePt t="120970" x="3581400" y="4124325"/>
          <p14:tracePt t="120977" x="3651250" y="4156075"/>
          <p14:tracePt t="120987" x="3727450" y="4200525"/>
          <p14:tracePt t="120993" x="3797300" y="4244975"/>
          <p14:tracePt t="121001" x="3873500" y="4270375"/>
          <p14:tracePt t="121009" x="3976688" y="4314825"/>
          <p14:tracePt t="121017" x="4071938" y="4340225"/>
          <p14:tracePt t="121025" x="4167188" y="4365625"/>
          <p14:tracePt t="121033" x="4243388" y="4384675"/>
          <p14:tracePt t="121041" x="4319588" y="4397375"/>
          <p14:tracePt t="121049" x="4397375" y="4410075"/>
          <p14:tracePt t="121057" x="4505325" y="4429125"/>
          <p14:tracePt t="121065" x="4587875" y="4435475"/>
          <p14:tracePt t="121073" x="4670425" y="4435475"/>
          <p14:tracePt t="121081" x="4733925" y="4435475"/>
          <p14:tracePt t="121089" x="4797425" y="4435475"/>
          <p14:tracePt t="121097" x="4849813" y="4422775"/>
          <p14:tracePt t="121105" x="4894263" y="4410075"/>
          <p14:tracePt t="121113" x="4926013" y="4397375"/>
          <p14:tracePt t="121120" x="4951413" y="4384675"/>
          <p14:tracePt t="121127" x="4964113" y="4371975"/>
          <p14:tracePt t="121135" x="4976813" y="4359275"/>
          <p14:tracePt t="121143" x="4989513" y="4346575"/>
          <p14:tracePt t="121153" x="5002213" y="4340225"/>
          <p14:tracePt t="121159" x="5008563" y="4327525"/>
          <p14:tracePt t="121167" x="5021263" y="4314825"/>
          <p14:tracePt t="121175" x="5033963" y="4302125"/>
          <p14:tracePt t="121183" x="5046663" y="4289425"/>
          <p14:tracePt t="121191" x="5059363" y="4283075"/>
          <p14:tracePt t="121199" x="5065713" y="4270375"/>
          <p14:tracePt t="121211" x="5072063" y="4264025"/>
          <p14:tracePt t="121219" x="5078413" y="4264025"/>
          <p14:tracePt t="121239" x="5078413" y="4257675"/>
          <p14:tracePt t="121247" x="5091113" y="4244975"/>
          <p14:tracePt t="121255" x="5103813" y="4232275"/>
          <p14:tracePt t="121263" x="5122863" y="4200525"/>
          <p14:tracePt t="121271" x="5154613" y="4156075"/>
          <p14:tracePt t="121279" x="5186363" y="4092575"/>
          <p14:tracePt t="121287" x="5218113" y="4033838"/>
          <p14:tracePt t="121295" x="5256213" y="3970338"/>
          <p14:tracePt t="121303" x="5276850" y="3919538"/>
          <p14:tracePt t="121309" x="5302250" y="3862388"/>
          <p14:tracePt t="121317" x="5321300" y="3811588"/>
          <p14:tracePt t="121325" x="5327650" y="3767138"/>
          <p14:tracePt t="121333" x="5340350" y="3709988"/>
          <p14:tracePt t="121341" x="5353050" y="3652838"/>
          <p14:tracePt t="121349" x="5353050" y="3600450"/>
          <p14:tracePt t="121357" x="5353050" y="3536950"/>
          <p14:tracePt t="121365" x="5353050" y="3473450"/>
          <p14:tracePt t="121373" x="5353050" y="3409950"/>
          <p14:tracePt t="121381" x="5353050" y="3346450"/>
          <p14:tracePt t="121389" x="5346700" y="3282950"/>
          <p14:tracePt t="121397" x="5346700" y="3219450"/>
          <p14:tracePt t="121405" x="5334000" y="3148013"/>
          <p14:tracePt t="121413" x="5314950" y="3084513"/>
          <p14:tracePt t="121422" x="5308600" y="3021013"/>
          <p14:tracePt t="121429" x="5289550" y="2963863"/>
          <p14:tracePt t="121437" x="5283200" y="2906713"/>
          <p14:tracePt t="121445" x="5270500" y="2849563"/>
          <p14:tracePt t="121453" x="5243513" y="2784475"/>
          <p14:tracePt t="121461" x="5218113" y="2727325"/>
          <p14:tracePt t="121470" x="5192713" y="2670175"/>
          <p14:tracePt t="121477" x="5160963" y="2613025"/>
          <p14:tracePt t="121485" x="5129213" y="2543175"/>
          <p14:tracePt t="121491" x="5091113" y="2479675"/>
          <p14:tracePt t="121499" x="5078413" y="2435225"/>
          <p14:tracePt t="121507" x="5053013" y="2378075"/>
          <p14:tracePt t="121515" x="5040313" y="2325688"/>
          <p14:tracePt t="121523" x="5014913" y="2281238"/>
          <p14:tracePt t="121531" x="5002213" y="2236788"/>
          <p14:tracePt t="121539" x="4970463" y="2205038"/>
          <p14:tracePt t="121547" x="4945063" y="2185988"/>
          <p14:tracePt t="121555" x="4926013" y="2173288"/>
          <p14:tracePt t="121563" x="4900613" y="2160588"/>
          <p14:tracePt t="121571" x="4862513" y="2147888"/>
          <p14:tracePt t="121579" x="4830763" y="2135188"/>
          <p14:tracePt t="121587" x="4784725" y="2128838"/>
          <p14:tracePt t="121595" x="4740275" y="2116138"/>
          <p14:tracePt t="121603" x="4695825" y="2109788"/>
          <p14:tracePt t="121611" x="4651375" y="2103438"/>
          <p14:tracePt t="121619" x="4606925" y="2103438"/>
          <p14:tracePt t="121627" x="4562475" y="2103438"/>
          <p14:tracePt t="121636" x="4518025" y="2103438"/>
          <p14:tracePt t="121643" x="4473575" y="2103438"/>
          <p14:tracePt t="121649" x="4429125" y="2103438"/>
          <p14:tracePt t="121657" x="4391025" y="2103438"/>
          <p14:tracePt t="121665" x="4352925" y="2109788"/>
          <p14:tracePt t="121673" x="4325938" y="2122488"/>
          <p14:tracePt t="121681" x="4306888" y="2128838"/>
          <p14:tracePt t="121689" x="4275138" y="2128838"/>
          <p14:tracePt t="121697" x="4256088" y="2135188"/>
          <p14:tracePt t="121705" x="4237038" y="2135188"/>
          <p14:tracePt t="121713" x="4224338" y="2141538"/>
          <p14:tracePt t="121721" x="4211638" y="2147888"/>
          <p14:tracePt t="121729" x="4205288" y="2154238"/>
          <p14:tracePt t="121738" x="4192588" y="2160588"/>
          <p14:tracePt t="121745" x="4173538" y="2166938"/>
          <p14:tracePt t="121753" x="4160838" y="2179638"/>
          <p14:tracePt t="121761" x="4148138" y="2192338"/>
          <p14:tracePt t="121769" x="4129088" y="2205038"/>
          <p14:tracePt t="121777" x="4110038" y="2217738"/>
          <p14:tracePt t="121786" x="4084638" y="2236788"/>
          <p14:tracePt t="121793" x="4059238" y="2255838"/>
          <p14:tracePt t="121801" x="4027488" y="2268538"/>
          <p14:tracePt t="121809" x="3995738" y="2293938"/>
          <p14:tracePt t="121818" x="3963988" y="2319338"/>
          <p14:tracePt t="121823" x="3925888" y="2344738"/>
          <p14:tracePt t="121831" x="3906838" y="2371725"/>
          <p14:tracePt t="121839" x="3887788" y="2397125"/>
          <p14:tracePt t="121847" x="3873500" y="2416175"/>
          <p14:tracePt t="121855" x="3860800" y="2441575"/>
          <p14:tracePt t="121863" x="3848100" y="2454275"/>
          <p14:tracePt t="121871" x="3835400" y="2473325"/>
          <p14:tracePt t="121885" x="3822700" y="2492375"/>
          <p14:tracePt t="121887" x="3810000" y="2505075"/>
          <p14:tracePt t="121895" x="3803650" y="2517775"/>
          <p14:tracePt t="121903" x="3790950" y="2536825"/>
          <p14:tracePt t="121911" x="3778250" y="2549525"/>
          <p14:tracePt t="121919" x="3765550" y="2562225"/>
          <p14:tracePt t="121927" x="3752850" y="2568575"/>
          <p14:tracePt t="121935" x="3746500" y="2581275"/>
          <p14:tracePt t="121943" x="3740150" y="2587625"/>
          <p14:tracePt t="121952" x="3733800" y="2593975"/>
          <p14:tracePt t="122041" x="3721100" y="2606675"/>
          <p14:tracePt t="122049" x="3714750" y="2625725"/>
          <p14:tracePt t="122057" x="3708400" y="2632075"/>
          <p14:tracePt t="122065" x="3695700" y="2644775"/>
          <p14:tracePt t="122073" x="3695700" y="2657475"/>
          <p14:tracePt t="122081" x="3683000" y="2670175"/>
          <p14:tracePt t="122089" x="3676650" y="2676525"/>
          <p14:tracePt t="122097" x="3670300" y="2689225"/>
          <p14:tracePt t="122105" x="3663950" y="2701925"/>
          <p14:tracePt t="122113" x="3657600" y="2727325"/>
          <p14:tracePt t="122121" x="3651250" y="2733675"/>
          <p14:tracePt t="122129" x="3644900" y="2759075"/>
          <p14:tracePt t="122137" x="3638550" y="2798763"/>
          <p14:tracePt t="122145" x="3632200" y="2817813"/>
          <p14:tracePt t="122151" x="3625850" y="2855913"/>
          <p14:tracePt t="122159" x="3619500" y="2887663"/>
          <p14:tracePt t="122168" x="3619500" y="2913063"/>
          <p14:tracePt t="122175" x="3613150" y="2944813"/>
          <p14:tracePt t="122183" x="3606800" y="2982913"/>
          <p14:tracePt t="122191" x="3600450" y="3001963"/>
          <p14:tracePt t="122199" x="3594100" y="3027363"/>
          <p14:tracePt t="122207" x="3594100" y="3046413"/>
          <p14:tracePt t="122215" x="3587750" y="3078163"/>
          <p14:tracePt t="122223" x="3581400" y="3116263"/>
          <p14:tracePt t="122231" x="3581400" y="3148013"/>
          <p14:tracePt t="122239" x="3581400" y="3179763"/>
          <p14:tracePt t="122247" x="3581400" y="3225800"/>
          <p14:tracePt t="122255" x="3581400" y="3244850"/>
          <p14:tracePt t="122263" x="3581400" y="3289300"/>
          <p14:tracePt t="122271" x="3587750" y="3314700"/>
          <p14:tracePt t="122279" x="3594100" y="3340100"/>
          <p14:tracePt t="122287" x="3606800" y="3365500"/>
          <p14:tracePt t="122295" x="3619500" y="3397250"/>
          <p14:tracePt t="122303" x="3638550" y="3435350"/>
          <p14:tracePt t="122311" x="3651250" y="3460750"/>
          <p14:tracePt t="122317" x="3663950" y="3505200"/>
          <p14:tracePt t="122325" x="3676650" y="3536950"/>
          <p14:tracePt t="122333" x="3702050" y="3568700"/>
          <p14:tracePt t="122341" x="3721100" y="3606800"/>
          <p14:tracePt t="122349" x="3752850" y="3646488"/>
          <p14:tracePt t="122357" x="3784600" y="3678238"/>
          <p14:tracePt t="122365" x="3822700" y="3709988"/>
          <p14:tracePt t="122373" x="3867150" y="3748088"/>
          <p14:tracePt t="122381" x="3919538" y="3786188"/>
          <p14:tracePt t="122389" x="3963988" y="3830638"/>
          <p14:tracePt t="122397" x="4014788" y="3868738"/>
          <p14:tracePt t="122405" x="4065588" y="3900488"/>
          <p14:tracePt t="122413" x="4110038" y="3925888"/>
          <p14:tracePt t="122421" x="4154488" y="3944938"/>
          <p14:tracePt t="122429" x="4211638" y="3970338"/>
          <p14:tracePt t="122437" x="4268788" y="3989388"/>
          <p14:tracePt t="122445" x="4325938" y="4002088"/>
          <p14:tracePt t="122453" x="4384675" y="4021138"/>
          <p14:tracePt t="122461" x="4429125" y="4033838"/>
          <p14:tracePt t="122469" x="4467225" y="4046538"/>
          <p14:tracePt t="122477" x="4511675" y="4059238"/>
          <p14:tracePt t="122486" x="4556125" y="4065588"/>
          <p14:tracePt t="122491" x="4600575" y="4073525"/>
          <p14:tracePt t="122502" x="4638675" y="4073525"/>
          <p14:tracePt t="122509" x="4683125" y="4073525"/>
          <p14:tracePt t="122518" x="4727575" y="4073525"/>
          <p14:tracePt t="122525" x="4772025" y="4073525"/>
          <p14:tracePt t="122533" x="4818063" y="4065588"/>
          <p14:tracePt t="122541" x="4856163" y="4046538"/>
          <p14:tracePt t="122549" x="4906963" y="4033838"/>
          <p14:tracePt t="122559" x="4945063" y="4021138"/>
          <p14:tracePt t="122567" x="4989513" y="3995738"/>
          <p14:tracePt t="122575" x="5040313" y="3970338"/>
          <p14:tracePt t="122584" x="5084763" y="3938588"/>
          <p14:tracePt t="122591" x="5135563" y="3906838"/>
          <p14:tracePt t="122597" x="5205413" y="3856038"/>
          <p14:tracePt t="122607" x="5264150" y="3805238"/>
          <p14:tracePt t="122615" x="5321300" y="3754438"/>
          <p14:tracePt t="122623" x="5391150" y="3697288"/>
          <p14:tracePt t="122631" x="5454650" y="3625850"/>
          <p14:tracePt t="122639" x="5505450" y="3543300"/>
          <p14:tracePt t="122647" x="5556250" y="3454400"/>
          <p14:tracePt t="122653" x="5600700" y="3365500"/>
          <p14:tracePt t="122661" x="5626100" y="3270250"/>
          <p14:tracePt t="122671" x="5645150" y="3192463"/>
          <p14:tracePt t="122679" x="5651500" y="3097213"/>
          <p14:tracePt t="122688" x="5651500" y="3014663"/>
          <p14:tracePt t="122695" x="5651500" y="2938463"/>
          <p14:tracePt t="122703" x="5645150" y="2862263"/>
          <p14:tracePt t="122711" x="5638800" y="2798763"/>
          <p14:tracePt t="122719" x="5619750" y="2733675"/>
          <p14:tracePt t="122727" x="5600700" y="2663825"/>
          <p14:tracePt t="122735" x="5575300" y="2600325"/>
          <p14:tracePt t="122743" x="5537200" y="2530475"/>
          <p14:tracePt t="122751" x="5492750" y="2460625"/>
          <p14:tracePt t="122759" x="5441950" y="2390775"/>
          <p14:tracePt t="122767" x="5397500" y="2325688"/>
          <p14:tracePt t="122775" x="5346700" y="2255838"/>
          <p14:tracePt t="122784" x="5295900" y="2185988"/>
          <p14:tracePt t="122791" x="5256213" y="2135188"/>
          <p14:tracePt t="122799" x="5211763" y="2090738"/>
          <p14:tracePt t="122805" x="5160963" y="2039938"/>
          <p14:tracePt t="122813" x="5122863" y="1989138"/>
          <p14:tracePt t="122821" x="5084763" y="1944688"/>
          <p14:tracePt t="122829" x="5033963" y="1898650"/>
          <p14:tracePt t="122837" x="4983163" y="1866900"/>
          <p14:tracePt t="122845" x="4938713" y="1847850"/>
          <p14:tracePt t="122853" x="4894263" y="1828800"/>
          <p14:tracePt t="122861" x="4849813" y="1816100"/>
          <p14:tracePt t="122869" x="4791075" y="1809750"/>
          <p14:tracePt t="122877" x="4733925" y="1797050"/>
          <p14:tracePt t="122885" x="4683125" y="1797050"/>
          <p14:tracePt t="122893" x="4638675" y="1797050"/>
          <p14:tracePt t="122901" x="4594225" y="1816100"/>
          <p14:tracePt t="122909" x="4568825" y="1822450"/>
          <p14:tracePt t="122917" x="4543425" y="1835150"/>
          <p14:tracePt t="122925" x="4524375" y="1847850"/>
          <p14:tracePt t="122934" x="4498975" y="1860550"/>
          <p14:tracePt t="122941" x="4473575" y="1873250"/>
          <p14:tracePt t="122949" x="4435475" y="1885950"/>
          <p14:tracePt t="122957" x="4391025" y="1917700"/>
          <p14:tracePt t="122965" x="4338638" y="1970088"/>
          <p14:tracePt t="122973" x="4281488" y="2020888"/>
          <p14:tracePt t="122981" x="4211638" y="2090738"/>
          <p14:tracePt t="122987" x="4141788" y="2160588"/>
          <p14:tracePt t="122995" x="4071938" y="2230438"/>
          <p14:tracePt t="123003" x="4008438" y="2300288"/>
          <p14:tracePt t="123011" x="3957638" y="2378075"/>
          <p14:tracePt t="123020" x="3925888" y="2447925"/>
          <p14:tracePt t="123027" x="3900488" y="2505075"/>
          <p14:tracePt t="123035" x="3879850" y="2568575"/>
          <p14:tracePt t="123043" x="3867150" y="2638425"/>
          <p14:tracePt t="123051" x="3848100" y="2701925"/>
          <p14:tracePt t="123059" x="3841750" y="2778125"/>
          <p14:tracePt t="123067" x="3822700" y="2843213"/>
          <p14:tracePt t="123075" x="3816350" y="2906713"/>
          <p14:tracePt t="123083" x="3816350" y="2970213"/>
          <p14:tracePt t="123091" x="3810000" y="3014663"/>
          <p14:tracePt t="123100" x="3810000" y="3059113"/>
          <p14:tracePt t="123107" x="3810000" y="3103563"/>
          <p14:tracePt t="123115" x="3810000" y="3135313"/>
          <p14:tracePt t="123123" x="3822700" y="3160713"/>
          <p14:tracePt t="123131" x="3829050" y="3173413"/>
          <p14:tracePt t="123139" x="3829050" y="3186113"/>
          <p14:tracePt t="123145" x="3841750" y="3198813"/>
          <p14:tracePt t="123153" x="3848100" y="3205163"/>
          <p14:tracePt t="123161" x="3854450" y="3219450"/>
          <p14:tracePt t="123170" x="3867150" y="3225800"/>
          <p14:tracePt t="123179" x="3873500" y="3232150"/>
          <p14:tracePt t="123185" x="3879850" y="3232150"/>
          <p14:tracePt t="123193" x="3887788" y="3238500"/>
          <p14:tracePt t="123201" x="3894138" y="3251200"/>
          <p14:tracePt t="123209" x="3900488" y="3257550"/>
          <p14:tracePt t="123217" x="3906838" y="3263900"/>
          <p14:tracePt t="123225" x="3919538" y="3276600"/>
          <p14:tracePt t="123234" x="3932238" y="3289300"/>
          <p14:tracePt t="123241" x="3970338" y="3302000"/>
          <p14:tracePt t="123249" x="4014788" y="3314700"/>
          <p14:tracePt t="123257" x="4052888" y="3346450"/>
          <p14:tracePt t="123265" x="4103688" y="3365500"/>
          <p14:tracePt t="123273" x="4148138" y="3384550"/>
          <p14:tracePt t="123281" x="4192588" y="3403600"/>
          <p14:tracePt t="123289" x="4237038" y="3416300"/>
          <p14:tracePt t="123297" x="4294188" y="3435350"/>
          <p14:tracePt t="123305" x="4365625" y="3448050"/>
          <p14:tracePt t="123313" x="4460875" y="3467100"/>
          <p14:tracePt t="123321" x="4562475" y="3473450"/>
          <p14:tracePt t="123329" x="4702175" y="3492500"/>
          <p14:tracePt t="123337" x="4856163" y="3505200"/>
          <p14:tracePt t="123345" x="4995863" y="3517900"/>
          <p14:tracePt t="123353" x="5110163" y="3524250"/>
          <p14:tracePt t="123361" x="5237163" y="3524250"/>
          <p14:tracePt t="123369" x="5334000" y="3524250"/>
          <p14:tracePt t="123377" x="5403850" y="3524250"/>
          <p14:tracePt t="123385" x="5454650" y="3511550"/>
          <p14:tracePt t="123393" x="5499100" y="3505200"/>
          <p14:tracePt t="123403" x="5524500" y="3498850"/>
          <p14:tracePt t="123411" x="5537200" y="3498850"/>
          <p14:tracePt t="123419" x="5537200" y="3492500"/>
          <p14:tracePt t="123427" x="5537200" y="3486150"/>
          <p14:tracePt t="123435" x="5543550" y="3486150"/>
          <p14:tracePt t="123519" x="5543550" y="3479800"/>
          <p14:tracePt t="123537" x="5505450" y="3467100"/>
          <p14:tracePt t="123545" x="5416550" y="3448050"/>
          <p14:tracePt t="123553" x="5308600" y="3429000"/>
          <p14:tracePt t="123561" x="5141913" y="3409950"/>
          <p14:tracePt t="123569" x="4970463" y="3409950"/>
          <p14:tracePt t="123577" x="4791075" y="3409950"/>
          <p14:tracePt t="123586" x="4568825" y="3429000"/>
          <p14:tracePt t="123593" x="4306888" y="3429000"/>
          <p14:tracePt t="123601" x="4110038" y="3422650"/>
          <p14:tracePt t="123609" x="3906838" y="3397250"/>
          <p14:tracePt t="123618" x="3676650" y="3371850"/>
          <p14:tracePt t="123625" x="3467100" y="3333750"/>
          <p14:tracePt t="123633" x="3287713" y="3327400"/>
          <p14:tracePt t="123641" x="3167063" y="3308350"/>
          <p14:tracePt t="123651" x="3059113" y="3308350"/>
          <p14:tracePt t="123657" x="3008313" y="3302000"/>
          <p14:tracePt t="123665" x="2949575" y="3289300"/>
          <p14:tracePt t="123673" x="2924175" y="3282950"/>
          <p14:tracePt t="123681" x="2911475" y="3282950"/>
          <p14:tracePt t="123688" x="2898775" y="3282950"/>
          <p14:tracePt t="123695" x="2886075" y="3276600"/>
          <p14:tracePt t="123869" x="2886075" y="3270250"/>
          <p14:tracePt t="123881" x="2898775" y="3263900"/>
          <p14:tracePt t="123889" x="2905125" y="3257550"/>
          <p14:tracePt t="123897" x="2936875" y="3251200"/>
          <p14:tracePt t="123905" x="2982913" y="3251200"/>
          <p14:tracePt t="123913" x="3040063" y="3238500"/>
          <p14:tracePt t="123922" x="3135313" y="3238500"/>
          <p14:tracePt t="123929" x="3230563" y="3225800"/>
          <p14:tracePt t="123937" x="3408363" y="3219450"/>
          <p14:tracePt t="123946" x="3676650" y="3192463"/>
          <p14:tracePt t="123953" x="3957638" y="3192463"/>
          <p14:tracePt t="123961" x="4268788" y="3160713"/>
          <p14:tracePt t="123970" x="4556125" y="3135313"/>
          <p14:tracePt t="123977" x="4862513" y="3122613"/>
          <p14:tracePt t="123986" x="5129213" y="3090863"/>
          <p14:tracePt t="123993" x="5397500" y="3065463"/>
          <p14:tracePt t="124001" x="5645150" y="3040063"/>
          <p14:tracePt t="124009" x="5913438" y="3046413"/>
          <p14:tracePt t="124015" x="6154738" y="3059113"/>
          <p14:tracePt t="124023" x="6270625" y="3071813"/>
          <p14:tracePt t="124031" x="6378575" y="3078163"/>
          <p14:tracePt t="124039" x="6480175" y="3097213"/>
          <p14:tracePt t="124047" x="6600825" y="3103563"/>
          <p14:tracePt t="124055" x="6684963" y="3122613"/>
          <p14:tracePt t="124063" x="6761163" y="3141663"/>
          <p14:tracePt t="124071" x="6805613" y="3154363"/>
          <p14:tracePt t="124079" x="6818313" y="3167063"/>
          <p14:tracePt t="124123" x="6811963" y="3173413"/>
          <p14:tracePt t="124131" x="6799263" y="3173413"/>
          <p14:tracePt t="124139" x="6792913" y="3173413"/>
          <p14:tracePt t="124147" x="6792913" y="3179763"/>
          <p14:tracePt t="124263" x="6786563" y="3179763"/>
          <p14:tracePt t="124269" x="6729413" y="3167063"/>
          <p14:tracePt t="124277" x="6659563" y="3148013"/>
          <p14:tracePt t="124285" x="6556375" y="3148013"/>
          <p14:tracePt t="124293" x="6448425" y="3128963"/>
          <p14:tracePt t="124302" x="6302375" y="3122613"/>
          <p14:tracePt t="124309" x="6097588" y="3097213"/>
          <p14:tracePt t="124317" x="5849938" y="3071813"/>
          <p14:tracePt t="124325" x="5600700" y="3046413"/>
          <p14:tracePt t="124334" x="5378450" y="3033713"/>
          <p14:tracePt t="124341" x="5180013" y="3021013"/>
          <p14:tracePt t="124347" x="4983163" y="3021013"/>
          <p14:tracePt t="124355" x="4778375" y="2995613"/>
          <p14:tracePt t="124363" x="4600575" y="2989263"/>
          <p14:tracePt t="124371" x="4435475" y="2963863"/>
          <p14:tracePt t="124379" x="4256088" y="2957513"/>
          <p14:tracePt t="124387" x="4071938" y="2932113"/>
          <p14:tracePt t="124395" x="3900488" y="2932113"/>
          <p14:tracePt t="124403" x="3765550" y="2932113"/>
          <p14:tracePt t="124411" x="3683000" y="2932113"/>
          <p14:tracePt t="124419" x="3619500" y="2932113"/>
          <p14:tracePt t="124427" x="3568700" y="2932113"/>
          <p14:tracePt t="124435" x="3517900" y="2938463"/>
          <p14:tracePt t="124443" x="3473450" y="2944813"/>
          <p14:tracePt t="124451" x="3427413" y="2963863"/>
          <p14:tracePt t="124459" x="3382963" y="2970213"/>
          <p14:tracePt t="124467" x="3338513" y="2976563"/>
          <p14:tracePt t="124475" x="3294063" y="2995613"/>
          <p14:tracePt t="124483" x="3249613" y="3001963"/>
          <p14:tracePt t="124491" x="3217863" y="3001963"/>
          <p14:tracePt t="124500" x="3179763" y="3008313"/>
          <p14:tracePt t="124507" x="3160713" y="3008313"/>
          <p14:tracePt t="124516" x="3148013" y="3014663"/>
          <p14:tracePt t="124521" x="3128963" y="3014663"/>
          <p14:tracePt t="124529" x="3122613" y="3021013"/>
          <p14:tracePt t="124537" x="3109913" y="3021013"/>
          <p14:tracePt t="124545" x="3103563" y="3021013"/>
          <p14:tracePt t="124553" x="3097213" y="3021013"/>
          <p14:tracePt t="124581" x="3090863" y="3021013"/>
          <p14:tracePt t="124589" x="3071813" y="3021013"/>
          <p14:tracePt t="124597" x="3033713" y="3014663"/>
          <p14:tracePt t="124605" x="3001963" y="3008313"/>
          <p14:tracePt t="124613" x="2976563" y="3001963"/>
          <p14:tracePt t="124621" x="2949575" y="2989263"/>
          <p14:tracePt t="124629" x="2930525" y="2982913"/>
          <p14:tracePt t="124637" x="2917825" y="2976563"/>
          <p14:tracePt t="124645" x="2911475" y="2976563"/>
          <p14:tracePt t="124653" x="2905125" y="2970213"/>
          <p14:tracePt t="124775" x="2917825" y="2963863"/>
          <p14:tracePt t="124783" x="2962275" y="2957513"/>
          <p14:tracePt t="124791" x="3040063" y="2938463"/>
          <p14:tracePt t="124799" x="3148013" y="2925763"/>
          <p14:tracePt t="124807" x="3281363" y="2906713"/>
          <p14:tracePt t="124817" x="3530600" y="2881313"/>
          <p14:tracePt t="124823" x="3778250" y="2836863"/>
          <p14:tracePt t="124832" x="4090988" y="2811463"/>
          <p14:tracePt t="124839" x="4467225" y="2778125"/>
          <p14:tracePt t="124847" x="4856163" y="2746375"/>
          <p14:tracePt t="124853" x="5205413" y="2733675"/>
          <p14:tracePt t="124861" x="5530850" y="2733675"/>
          <p14:tracePt t="124869" x="5767388" y="2733675"/>
          <p14:tracePt t="124877" x="5970588" y="2740025"/>
          <p14:tracePt t="124885" x="6135688" y="2759075"/>
          <p14:tracePt t="124893" x="6238875" y="2771775"/>
          <p14:tracePt t="124901" x="6315075" y="2778125"/>
          <p14:tracePt t="124909" x="6378575" y="2784475"/>
          <p14:tracePt t="124917" x="6423025" y="2798763"/>
          <p14:tracePt t="124925" x="6448425" y="2811463"/>
          <p14:tracePt t="124933" x="6461125" y="2817813"/>
          <p14:tracePt t="124941" x="6467475" y="2817813"/>
          <p14:tracePt t="125831" x="6473825" y="2817813"/>
          <p14:tracePt t="125839" x="6524625" y="2811463"/>
          <p14:tracePt t="125847" x="6588125" y="2784475"/>
          <p14:tracePt t="125855" x="6659563" y="2740025"/>
          <p14:tracePt t="125863" x="6723063" y="2708275"/>
          <p14:tracePt t="125871" x="6805613" y="2663825"/>
          <p14:tracePt t="125881" x="6881813" y="2619375"/>
          <p14:tracePt t="125900" x="6996113" y="2587625"/>
          <p14:tracePt t="125905" x="7021513" y="2574925"/>
          <p14:tracePt t="125913" x="7027863" y="2562225"/>
          <p14:tracePt t="125923" x="7040563" y="2555875"/>
          <p14:tracePt t="125931" x="7053263" y="2549525"/>
          <p14:tracePt t="125939" x="7065963" y="2543175"/>
          <p14:tracePt t="125947" x="7072313" y="2543175"/>
          <p14:tracePt t="125955" x="7085013" y="2536825"/>
          <p14:tracePt t="125963" x="7092950" y="2536825"/>
          <p14:tracePt t="126117" x="7092950" y="2530475"/>
          <p14:tracePt t="127253" x="7092950" y="2511425"/>
          <p14:tracePt t="127261" x="7078663" y="2435225"/>
          <p14:tracePt t="127269" x="7065963" y="2390775"/>
          <p14:tracePt t="127277" x="7046913" y="2338388"/>
          <p14:tracePt t="127283" x="7021513" y="2293938"/>
          <p14:tracePt t="127291" x="7008813" y="2255838"/>
          <p14:tracePt t="127299" x="6989763" y="2217738"/>
          <p14:tracePt t="127307" x="6958013" y="2173288"/>
          <p14:tracePt t="127315" x="6907213" y="2135188"/>
          <p14:tracePt t="127323" x="6856413" y="2090738"/>
          <p14:tracePt t="127331" x="6811963" y="2052638"/>
          <p14:tracePt t="127339" x="6761163" y="2020888"/>
          <p14:tracePt t="127347" x="6723063" y="1982788"/>
          <p14:tracePt t="127355" x="6678613" y="1957388"/>
          <p14:tracePt t="127364" x="6613525" y="1911350"/>
          <p14:tracePt t="127371" x="6556375" y="1879600"/>
          <p14:tracePt t="127381" x="6499225" y="1841500"/>
          <p14:tracePt t="127387" x="6442075" y="1816100"/>
          <p14:tracePt t="127395" x="6378575" y="1790700"/>
          <p14:tracePt t="127403" x="6308725" y="1765300"/>
          <p14:tracePt t="127411" x="6264275" y="1752600"/>
          <p14:tracePt t="127419" x="6207125" y="1733550"/>
          <p14:tracePt t="127427" x="6154738" y="1727200"/>
          <p14:tracePt t="127435" x="6110288" y="1727200"/>
          <p14:tracePt t="127443" x="6059488" y="1727200"/>
          <p14:tracePt t="127450" x="5989638" y="1727200"/>
          <p14:tracePt t="127457" x="5951538" y="1727200"/>
          <p14:tracePt t="127465" x="5900738" y="1733550"/>
          <p14:tracePt t="127473" x="5856288" y="1752600"/>
          <p14:tracePt t="127481" x="5811838" y="1765300"/>
          <p14:tracePt t="127489" x="5767388" y="1790700"/>
          <p14:tracePt t="127497" x="5716588" y="1809750"/>
          <p14:tracePt t="127505" x="5670550" y="1854200"/>
          <p14:tracePt t="127514" x="5626100" y="1898650"/>
          <p14:tracePt t="127521" x="5594350" y="1951038"/>
          <p14:tracePt t="127529" x="5562600" y="1995488"/>
          <p14:tracePt t="127537" x="5549900" y="2052638"/>
          <p14:tracePt t="127545" x="5530850" y="2122488"/>
          <p14:tracePt t="127553" x="5518150" y="2185988"/>
          <p14:tracePt t="127561" x="5499100" y="2262188"/>
          <p14:tracePt t="127569" x="5480050" y="2344738"/>
          <p14:tracePt t="127577" x="5461000" y="2447925"/>
          <p14:tracePt t="127585" x="5448300" y="2543175"/>
          <p14:tracePt t="127592" x="5429250" y="2625725"/>
          <p14:tracePt t="127601" x="5422900" y="2714625"/>
          <p14:tracePt t="127609" x="5410200" y="2798763"/>
          <p14:tracePt t="127615" x="5410200" y="2862263"/>
          <p14:tracePt t="127623" x="5416550" y="2925763"/>
          <p14:tracePt t="127632" x="5429250" y="2982913"/>
          <p14:tracePt t="127639" x="5448300" y="3040063"/>
          <p14:tracePt t="127647" x="5461000" y="3103563"/>
          <p14:tracePt t="127655" x="5480050" y="3160713"/>
          <p14:tracePt t="127663" x="5492750" y="3205163"/>
          <p14:tracePt t="127671" x="5518150" y="3263900"/>
          <p14:tracePt t="127679" x="5530850" y="3308350"/>
          <p14:tracePt t="127687" x="5562600" y="3359150"/>
          <p14:tracePt t="127696" x="5607050" y="3409950"/>
          <p14:tracePt t="127703" x="5651500" y="3454400"/>
          <p14:tracePt t="127711" x="5702300" y="3505200"/>
          <p14:tracePt t="127719" x="5761038" y="3549650"/>
          <p14:tracePt t="127727" x="5830888" y="3587750"/>
          <p14:tracePt t="127735" x="5900738" y="3632200"/>
          <p14:tracePt t="127743" x="5976938" y="3678238"/>
          <p14:tracePt t="127751" x="6091238" y="3716338"/>
          <p14:tracePt t="127759" x="6200775" y="3754438"/>
          <p14:tracePt t="127767" x="6308725" y="3779838"/>
          <p14:tracePt t="127775" x="6397625" y="3798888"/>
          <p14:tracePt t="127783" x="6473825" y="3811588"/>
          <p14:tracePt t="127789" x="6518275" y="3830638"/>
          <p14:tracePt t="127797" x="6562725" y="3843338"/>
          <p14:tracePt t="127805" x="6575425" y="3856038"/>
          <p14:tracePt t="127813" x="6588125" y="3868738"/>
          <p14:tracePt t="127821" x="6588125" y="3875088"/>
          <p14:tracePt t="127830" x="6594475" y="3887788"/>
          <p14:tracePt t="127837" x="6607175" y="3900488"/>
          <p14:tracePt t="127846" x="6619875" y="3913188"/>
          <p14:tracePt t="127853" x="6634163" y="3919538"/>
          <p14:tracePt t="127861" x="6634163" y="3925888"/>
          <p14:tracePt t="127869" x="6640513" y="3938588"/>
          <p14:tracePt t="127877" x="6646863" y="3938588"/>
          <p14:tracePt t="128331" x="6653213" y="3951288"/>
          <p14:tracePt t="128339" x="6691313" y="3970338"/>
          <p14:tracePt t="128348" x="6716713" y="3983038"/>
          <p14:tracePt t="128355" x="6735763" y="3995738"/>
          <p14:tracePt t="128363" x="6754813" y="4008438"/>
          <p14:tracePt t="128371" x="6767513" y="4021138"/>
          <p14:tracePt t="128380" x="6780213" y="4033838"/>
          <p14:tracePt t="128387" x="6792913" y="4033838"/>
          <p14:tracePt t="128396" x="6799263" y="4033838"/>
          <p14:tracePt t="128403" x="6799263" y="4040188"/>
          <p14:tracePt t="128412" x="6805613" y="4046538"/>
          <p14:tracePt t="128431" x="6811963" y="4046538"/>
          <p14:tracePt t="131031" x="6811963" y="4052888"/>
          <p14:tracePt t="131039" x="6805613" y="4130675"/>
          <p14:tracePt t="131047" x="6767513" y="4200525"/>
          <p14:tracePt t="131055" x="6742113" y="4257675"/>
          <p14:tracePt t="131063" x="6729413" y="4289425"/>
          <p14:tracePt t="131071" x="6710363" y="4321175"/>
          <p14:tracePt t="131079" x="6697663" y="4340225"/>
          <p14:tracePt t="131087" x="6678613" y="4346575"/>
          <p14:tracePt t="131095" x="6665913" y="4359275"/>
          <p14:tracePt t="131103" x="6653213" y="4365625"/>
          <p14:tracePt t="131111" x="6634163" y="4371975"/>
          <p14:tracePt t="131119" x="6600825" y="4384675"/>
          <p14:tracePt t="131127" x="6550025" y="4403725"/>
          <p14:tracePt t="131135" x="6505575" y="4416425"/>
          <p14:tracePt t="131143" x="6461125" y="4429125"/>
          <p14:tracePt t="131151" x="6429375" y="4435475"/>
          <p14:tracePt t="131159" x="6378575" y="4454525"/>
          <p14:tracePt t="131165" x="6346825" y="4467225"/>
          <p14:tracePt t="131173" x="6321425" y="4479925"/>
          <p14:tracePt t="131181" x="6270625" y="4498975"/>
          <p14:tracePt t="131189" x="6238875" y="4506913"/>
          <p14:tracePt t="131197" x="6194425" y="4513263"/>
          <p14:tracePt t="131205" x="6148388" y="4525963"/>
          <p14:tracePt t="131213" x="6103938" y="4532313"/>
          <p14:tracePt t="131221" x="6072188" y="4532313"/>
          <p14:tracePt t="131230" x="6059488" y="4532313"/>
          <p14:tracePt t="131237" x="6046788" y="4532313"/>
          <p14:tracePt t="131246" x="6046788" y="4525963"/>
          <p14:tracePt t="131253" x="6040438" y="4513263"/>
          <p14:tracePt t="131263" x="6040438" y="4506913"/>
          <p14:tracePt t="131271" x="6034088" y="4492625"/>
          <p14:tracePt t="131279" x="6027738" y="4486275"/>
          <p14:tracePt t="131287" x="6015038" y="4479925"/>
          <p14:tracePt t="131296" x="6002338" y="4467225"/>
          <p14:tracePt t="131303" x="5964238" y="4454525"/>
          <p14:tracePt t="131311" x="5919788" y="4435475"/>
          <p14:tracePt t="131317" x="5875338" y="4422775"/>
          <p14:tracePt t="131326" x="5818188" y="4403725"/>
          <p14:tracePt t="131333" x="5761038" y="4391025"/>
          <p14:tracePt t="131341" x="5708650" y="4371975"/>
          <p14:tracePt t="131349" x="5657850" y="4359275"/>
          <p14:tracePt t="131357" x="5632450" y="4346575"/>
          <p14:tracePt t="131365" x="5626100" y="4340225"/>
          <p14:tracePt t="131373" x="5613400" y="4333875"/>
          <p14:tracePt t="131381" x="5607050" y="4333875"/>
          <p14:tracePt t="131389" x="5600700" y="4327525"/>
          <p14:tracePt t="131405" x="5588000" y="4321175"/>
          <p14:tracePt t="131413" x="5588000" y="4314825"/>
          <p14:tracePt t="131421" x="5575300" y="4314825"/>
          <p14:tracePt t="131429" x="5568950" y="4308475"/>
          <p14:tracePt t="131579" x="5568950" y="4314825"/>
          <p14:tracePt t="131595" x="5568950" y="4321175"/>
          <p14:tracePt t="131603" x="5575300" y="4321175"/>
          <p14:tracePt t="131947" x="5594350" y="4333875"/>
          <p14:tracePt t="131955" x="5607050" y="4346575"/>
          <p14:tracePt t="131963" x="5613400" y="4352925"/>
          <p14:tracePt t="131971" x="5619750" y="4359275"/>
          <p14:tracePt t="131979" x="5626100" y="4365625"/>
          <p14:tracePt t="131987" x="5638800" y="4378325"/>
          <p14:tracePt t="132007" x="5645150" y="4378325"/>
          <p14:tracePt t="132059" x="5651500" y="4378325"/>
          <p14:tracePt t="132081" x="5651500" y="4384675"/>
          <p14:tracePt t="132105" x="5651500" y="4391025"/>
          <p14:tracePt t="132117" x="5657850" y="4391025"/>
          <p14:tracePt t="132125" x="5664200" y="4397375"/>
          <p14:tracePt t="132565" x="5670550" y="4397375"/>
          <p14:tracePt t="132573" x="5683250" y="4397375"/>
          <p14:tracePt t="132581" x="5695950" y="4397375"/>
          <p14:tracePt t="132601" x="5702300" y="4397375"/>
          <p14:tracePt t="132617" x="5708650" y="4397375"/>
          <p14:tracePt t="134199" x="5695950" y="4397375"/>
          <p14:tracePt t="134207" x="5594350" y="4384675"/>
          <p14:tracePt t="134215" x="5454650" y="4365625"/>
          <p14:tracePt t="134223" x="5302250" y="4365625"/>
          <p14:tracePt t="134231" x="5160963" y="4352925"/>
          <p14:tracePt t="134240" x="5053013" y="4352925"/>
          <p14:tracePt t="134245" x="4951413" y="4352925"/>
          <p14:tracePt t="134253" x="4843463" y="4352925"/>
          <p14:tracePt t="134261" x="4772025" y="4352925"/>
          <p14:tracePt t="134269" x="4727575" y="4352925"/>
          <p14:tracePt t="134277" x="4683125" y="4352925"/>
          <p14:tracePt t="134285" x="4638675" y="4352925"/>
          <p14:tracePt t="134293" x="4594225" y="4352925"/>
          <p14:tracePt t="134301" x="4562475" y="4352925"/>
          <p14:tracePt t="134309" x="4518025" y="4352925"/>
          <p14:tracePt t="134317" x="4473575" y="4365625"/>
          <p14:tracePt t="134325" x="4429125" y="4371975"/>
          <p14:tracePt t="134333" x="4384675" y="4378325"/>
          <p14:tracePt t="134341" x="4338638" y="4384675"/>
          <p14:tracePt t="134349" x="4294188" y="4384675"/>
          <p14:tracePt t="134357" x="4249738" y="4391025"/>
          <p14:tracePt t="134365" x="4205288" y="4410075"/>
          <p14:tracePt t="134373" x="4160838" y="4422775"/>
          <p14:tracePt t="134381" x="4103688" y="4441825"/>
          <p14:tracePt t="134390" x="4059238" y="4448175"/>
          <p14:tracePt t="134397" x="4040188" y="4454525"/>
          <p14:tracePt t="134403" x="4033838" y="4460875"/>
          <p14:tracePt t="134411" x="4027488" y="4460875"/>
          <p14:tracePt t="134471" x="4014788" y="4473575"/>
          <p14:tracePt t="134479" x="4008438" y="4486275"/>
          <p14:tracePt t="134487" x="3995738" y="4492625"/>
          <p14:tracePt t="134495" x="3983038" y="4492625"/>
          <p14:tracePt t="134503" x="3976688" y="4506913"/>
          <p14:tracePt t="134511" x="3970338" y="4513263"/>
          <p14:tracePt t="134519" x="3963988" y="4519613"/>
          <p14:tracePt t="134527" x="3957638" y="4519613"/>
          <p14:tracePt t="134544" x="3951288" y="4519613"/>
          <p14:tracePt t="136049" x="3989388" y="4506913"/>
          <p14:tracePt t="136057" x="4211638" y="4435475"/>
          <p14:tracePt t="136065" x="4473575" y="4352925"/>
          <p14:tracePt t="136073" x="4778375" y="4257675"/>
          <p14:tracePt t="136081" x="5160963" y="4162425"/>
          <p14:tracePt t="136089" x="5594350" y="4033838"/>
          <p14:tracePt t="136097" x="5983288" y="3925888"/>
          <p14:tracePt t="136106" x="6346825" y="3817938"/>
          <p14:tracePt t="136113" x="6716713" y="3729038"/>
          <p14:tracePt t="136119" x="7034213" y="3638550"/>
          <p14:tracePt t="136127" x="7277100" y="3556000"/>
          <p14:tracePt t="136138" x="7454900" y="3486150"/>
          <p14:tracePt t="136143" x="7577138" y="3435350"/>
          <p14:tracePt t="136153" x="7666038" y="3403600"/>
          <p14:tracePt t="136161" x="7710488" y="3371850"/>
          <p14:tracePt t="136169" x="7735888" y="3359150"/>
          <p14:tracePt t="136177" x="7748588" y="3346450"/>
          <p14:tracePt t="136185" x="7761288" y="3333750"/>
          <p14:tracePt t="136195" x="7767638" y="3333750"/>
          <p14:tracePt t="136203" x="7773988" y="3321050"/>
          <p14:tracePt t="136211" x="7786688" y="3308350"/>
          <p14:tracePt t="136219" x="7805738" y="3295650"/>
          <p14:tracePt t="136227" x="7831138" y="3282950"/>
          <p14:tracePt t="136235" x="7856538" y="3270250"/>
          <p14:tracePt t="136245" x="7875588" y="3257550"/>
          <p14:tracePt t="136253" x="7907338" y="3244850"/>
          <p14:tracePt t="136261" x="7951788" y="3232150"/>
          <p14:tracePt t="136269" x="7989888" y="3219450"/>
          <p14:tracePt t="136277" x="8010525" y="3219450"/>
          <p14:tracePt t="136285" x="8016875" y="3263900"/>
          <p14:tracePt t="136293" x="8004175" y="3333750"/>
          <p14:tracePt t="136301" x="7989888" y="3346450"/>
          <p14:tracePt t="136685" x="8010525" y="3321050"/>
          <p14:tracePt t="136693" x="8029575" y="3282950"/>
          <p14:tracePt t="136701" x="8042275" y="3263900"/>
          <p14:tracePt t="136709" x="8054975" y="3238500"/>
          <p14:tracePt t="136715" x="8067675" y="3225800"/>
          <p14:tracePt t="136723" x="8086725" y="3179763"/>
          <p14:tracePt t="136731" x="8131175" y="3128963"/>
          <p14:tracePt t="136739" x="8181975" y="3071813"/>
          <p14:tracePt t="136747" x="8213725" y="3001963"/>
          <p14:tracePt t="136755" x="8270875" y="2900363"/>
          <p14:tracePt t="136763" x="8340725" y="2843213"/>
          <p14:tracePt t="136771" x="8404225" y="2792413"/>
          <p14:tracePt t="136779" x="8475663" y="2752725"/>
          <p14:tracePt t="136787" x="8520113" y="2733675"/>
          <p14:tracePt t="136795" x="8583613" y="2689225"/>
          <p14:tracePt t="136803" x="8647113" y="2657475"/>
          <p14:tracePt t="136811" x="8716963" y="2613025"/>
          <p14:tracePt t="136819" x="8812213" y="2568575"/>
          <p14:tracePt t="136827" x="8913813" y="2536825"/>
          <p14:tracePt t="136835" x="9004300" y="2492375"/>
          <p14:tracePt t="136843" x="9080500" y="244792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b="1" dirty="0">
                <a:solidFill>
                  <a:srgbClr val="292929"/>
                </a:solidFill>
                <a:latin typeface="Charter" panose="02040503050506020203" pitchFamily="18" charset="0"/>
              </a:rPr>
              <a:t>Fallback plan and general safety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377" y="1149548"/>
            <a:ext cx="6986124" cy="3193850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Safeguards that enable a fallback plan in case of problem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Continue operation with minimisation of unintended consequences and errors: human-in-the-loop, switching to rule-based,…</a:t>
            </a:r>
          </a:p>
        </p:txBody>
      </p:sp>
    </p:spTree>
    <p:extLst>
      <p:ext uri="{BB962C8B-B14F-4D97-AF65-F5344CB8AC3E}">
        <p14:creationId xmlns:p14="http://schemas.microsoft.com/office/powerpoint/2010/main" val="520433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812"/>
    </mc:Choice>
    <mc:Fallback xmlns="">
      <p:transition spd="slow" advTm="67812"/>
    </mc:Fallback>
  </mc:AlternateContent>
  <p:extLst>
    <p:ext uri="{3A86A75C-4F4B-4683-9AE1-C65F6400EC91}">
      <p14:laserTraceLst xmlns:p14="http://schemas.microsoft.com/office/powerpoint/2010/main">
        <p14:tracePtLst>
          <p14:tracePt t="12142" x="8748713" y="1370013"/>
          <p14:tracePt t="12150" x="8435975" y="1325563"/>
          <p14:tracePt t="12158" x="8112125" y="1312863"/>
          <p14:tracePt t="12166" x="7761288" y="1293813"/>
          <p14:tracePt t="12174" x="7372350" y="1293813"/>
          <p14:tracePt t="12182" x="6919913" y="1293813"/>
          <p14:tracePt t="12190" x="6505575" y="1281113"/>
          <p14:tracePt t="12198" x="6135688" y="1249363"/>
          <p14:tracePt t="12206" x="5786438" y="1262063"/>
          <p14:tracePt t="12214" x="5448300" y="1300163"/>
          <p14:tracePt t="12222" x="5186363" y="1312863"/>
          <p14:tracePt t="12230" x="4989513" y="1312863"/>
          <p14:tracePt t="12238" x="4887913" y="1312863"/>
          <p14:tracePt t="12246" x="4791075" y="1306513"/>
          <p14:tracePt t="12254" x="4733925" y="1306513"/>
          <p14:tracePt t="12260" x="4702175" y="1306513"/>
          <p14:tracePt t="12268" x="4676775" y="1306513"/>
          <p14:tracePt t="12276" x="4670425" y="1306513"/>
          <p14:tracePt t="12284" x="4664075" y="1306513"/>
          <p14:tracePt t="12360" x="4657725" y="1306513"/>
          <p14:tracePt t="12368" x="4651375" y="1306513"/>
          <p14:tracePt t="12376" x="4638675" y="1306513"/>
          <p14:tracePt t="12384" x="4625975" y="1300163"/>
          <p14:tracePt t="12392" x="4619625" y="1300163"/>
          <p14:tracePt t="12400" x="4606925" y="1287463"/>
          <p14:tracePt t="12408" x="4594225" y="1281113"/>
          <p14:tracePt t="12416" x="4581525" y="1274763"/>
          <p14:tracePt t="12424" x="4568825" y="1262063"/>
          <p14:tracePt t="12432" x="4530725" y="1249363"/>
          <p14:tracePt t="12439" x="4498975" y="1230313"/>
          <p14:tracePt t="12446" x="4448175" y="1211263"/>
          <p14:tracePt t="12455" x="4422775" y="1198563"/>
          <p14:tracePt t="12462" x="4410075" y="1185863"/>
          <p14:tracePt t="12470" x="4403725" y="1173163"/>
          <p14:tracePt t="12478" x="4391025" y="1160463"/>
          <p14:tracePt t="12486" x="4384675" y="1147763"/>
          <p14:tracePt t="12494" x="4384675" y="1141413"/>
          <p14:tracePt t="12504" x="4378325" y="1128713"/>
          <p14:tracePt t="12512" x="4378325" y="1122363"/>
          <p14:tracePt t="12520" x="4378325" y="1109663"/>
          <p14:tracePt t="12528" x="4378325" y="1096963"/>
          <p14:tracePt t="12544" x="4378325" y="1090613"/>
          <p14:tracePt t="12551" x="4378325" y="1077913"/>
          <p14:tracePt t="12568" x="4378325" y="1069975"/>
          <p14:tracePt t="12576" x="4371975" y="1063625"/>
          <p14:tracePt t="12584" x="4352925" y="1050925"/>
          <p14:tracePt t="12592" x="4325938" y="1038225"/>
          <p14:tracePt t="12600" x="4287838" y="1031875"/>
          <p14:tracePt t="12608" x="4256088" y="1025525"/>
          <p14:tracePt t="12616" x="4211638" y="1019175"/>
          <p14:tracePt t="12624" x="4167188" y="1012825"/>
          <p14:tracePt t="12632" x="4148138" y="1006475"/>
          <p14:tracePt t="12641" x="4116388" y="1006475"/>
          <p14:tracePt t="12648" x="4097338" y="1006475"/>
          <p14:tracePt t="12656" x="4090988" y="1006475"/>
          <p14:tracePt t="12664" x="4084638" y="1006475"/>
          <p14:tracePt t="12672" x="4078288" y="1006475"/>
          <p14:tracePt t="12716" x="4084638" y="1006475"/>
          <p14:tracePt t="12724" x="4135438" y="1025525"/>
          <p14:tracePt t="12732" x="4198938" y="1044575"/>
          <p14:tracePt t="12738" x="4275138" y="1069975"/>
          <p14:tracePt t="12746" x="4384675" y="1090613"/>
          <p14:tracePt t="12754" x="4479925" y="1103313"/>
          <p14:tracePt t="12762" x="4587875" y="1122363"/>
          <p14:tracePt t="12771" x="4676775" y="1141413"/>
          <p14:tracePt t="12778" x="4778375" y="1141413"/>
          <p14:tracePt t="12786" x="4894263" y="1147763"/>
          <p14:tracePt t="12794" x="5027613" y="1147763"/>
          <p14:tracePt t="12801" x="5135563" y="1128713"/>
          <p14:tracePt t="12810" x="5243513" y="1109663"/>
          <p14:tracePt t="12818" x="5346700" y="1090613"/>
          <p14:tracePt t="12826" x="5448300" y="1077913"/>
          <p14:tracePt t="12834" x="5511800" y="1057275"/>
          <p14:tracePt t="12842" x="5568950" y="1044575"/>
          <p14:tracePt t="12849" x="5600700" y="1025525"/>
          <p14:tracePt t="12858" x="5613400" y="1025525"/>
          <p14:tracePt t="12865" x="5619750" y="1025525"/>
          <p14:tracePt t="13292" x="5632450" y="1025525"/>
          <p14:tracePt t="13300" x="5689600" y="1025525"/>
          <p14:tracePt t="13308" x="5780088" y="1025525"/>
          <p14:tracePt t="13316" x="5868988" y="1025525"/>
          <p14:tracePt t="13324" x="5976938" y="1025525"/>
          <p14:tracePt t="13332" x="6103938" y="1025525"/>
          <p14:tracePt t="13340" x="6283325" y="1038225"/>
          <p14:tracePt t="13348" x="6486525" y="1050925"/>
          <p14:tracePt t="13357" x="6665913" y="1063625"/>
          <p14:tracePt t="13364" x="6818313" y="1063625"/>
          <p14:tracePt t="13372" x="6958013" y="1084263"/>
          <p14:tracePt t="13380" x="7143750" y="1109663"/>
          <p14:tracePt t="13388" x="7346950" y="1128713"/>
          <p14:tracePt t="13396" x="7570788" y="1141413"/>
          <p14:tracePt t="13402" x="7786688" y="1141413"/>
          <p14:tracePt t="13410" x="8035925" y="1122363"/>
          <p14:tracePt t="13418" x="8188325" y="1122363"/>
          <p14:tracePt t="13426" x="8302625" y="1122363"/>
          <p14:tracePt t="13434" x="8410575" y="1103313"/>
          <p14:tracePt t="13442" x="8520113" y="1090613"/>
          <p14:tracePt t="13450" x="8615363" y="1069975"/>
          <p14:tracePt t="13458" x="8691563" y="1050925"/>
          <p14:tracePt t="13466" x="8729663" y="1050925"/>
          <p14:tracePt t="13474" x="8780463" y="1044575"/>
          <p14:tracePt t="13482" x="8818563" y="1044575"/>
          <p14:tracePt t="13490" x="8850313" y="1044575"/>
          <p14:tracePt t="13498" x="8888413" y="1044575"/>
          <p14:tracePt t="13506" x="8934450" y="1050925"/>
          <p14:tracePt t="13514" x="8978900" y="1057275"/>
          <p14:tracePt t="13523" x="9010650" y="1069975"/>
          <p14:tracePt t="13530" x="9036050" y="1069975"/>
          <p14:tracePt t="13539" x="9067800" y="1077913"/>
          <p14:tracePt t="13546" x="9086850" y="1084263"/>
          <p14:tracePt t="13556" x="9105900" y="1084263"/>
          <p14:tracePt t="13562" x="9118600" y="1084263"/>
          <p14:tracePt t="60808" x="9042400" y="1917700"/>
          <p14:tracePt t="60816" x="8978900" y="1917700"/>
          <p14:tracePt t="60823" x="8921750" y="1917700"/>
          <p14:tracePt t="60831" x="8888413" y="1917700"/>
          <p14:tracePt t="60840" x="8882063" y="1917700"/>
          <p14:tracePt t="60848" x="8875713" y="1917700"/>
          <p14:tracePt t="61002" x="8882063" y="1911350"/>
          <p14:tracePt t="61010" x="8888413" y="1905000"/>
          <p14:tracePt t="61017" x="8894763" y="1898650"/>
          <p14:tracePt t="61026" x="8901113" y="1885950"/>
          <p14:tracePt t="61034" x="8907463" y="1873250"/>
          <p14:tracePt t="61042" x="8913813" y="1873250"/>
          <p14:tracePt t="61051" x="8913813" y="1866900"/>
          <p14:tracePt t="61221" x="8921750" y="1866900"/>
          <p14:tracePt t="61237" x="8921750" y="1892300"/>
          <p14:tracePt t="61245" x="8940800" y="1982788"/>
          <p14:tracePt t="61252" x="8959850" y="2065338"/>
          <p14:tracePt t="61260" x="8959850" y="2154238"/>
          <p14:tracePt t="61267" x="8947150" y="2255838"/>
          <p14:tracePt t="61276" x="8928100" y="2351088"/>
          <p14:tracePt t="61284" x="8901113" y="2454275"/>
          <p14:tracePt t="61293" x="8869363" y="2543175"/>
          <p14:tracePt t="61300" x="8831263" y="2606675"/>
          <p14:tracePt t="61309" x="8780463" y="2676525"/>
          <p14:tracePt t="61316" x="8729663" y="2733675"/>
          <p14:tracePt t="61324" x="8672513" y="2784475"/>
          <p14:tracePt t="61332" x="8596313" y="2836863"/>
          <p14:tracePt t="61340" x="8513763" y="2894013"/>
          <p14:tracePt t="61348" x="8410575" y="2944813"/>
          <p14:tracePt t="61356" x="8334375" y="2982913"/>
          <p14:tracePt t="61364" x="8258175" y="3001963"/>
          <p14:tracePt t="61371" x="8188325" y="3001963"/>
          <p14:tracePt t="61380" x="8112125" y="3001963"/>
          <p14:tracePt t="61388" x="8023225" y="2989263"/>
          <p14:tracePt t="61396" x="7920038" y="2970213"/>
          <p14:tracePt t="61404" x="7799388" y="2951163"/>
          <p14:tracePt t="61411" x="7691438" y="2932113"/>
          <p14:tracePt t="61418" x="7583488" y="2919413"/>
          <p14:tracePt t="61426" x="7499350" y="2900363"/>
          <p14:tracePt t="61434" x="7429500" y="2894013"/>
          <p14:tracePt t="61442" x="7359650" y="2881313"/>
          <p14:tracePt t="61449" x="7289800" y="2874963"/>
          <p14:tracePt t="61458" x="7219950" y="2874963"/>
          <p14:tracePt t="61466" x="7156450" y="2868613"/>
          <p14:tracePt t="61474" x="7092950" y="2868613"/>
          <p14:tracePt t="61482" x="7034213" y="2868613"/>
          <p14:tracePt t="61489" x="6970713" y="2868613"/>
          <p14:tracePt t="61497" x="6907213" y="2874963"/>
          <p14:tracePt t="61505" x="6818313" y="2894013"/>
          <p14:tracePt t="61514" x="6723063" y="2913063"/>
          <p14:tracePt t="61521" x="6646863" y="2925763"/>
          <p14:tracePt t="61530" x="6556375" y="2951163"/>
          <p14:tracePt t="61537" x="6492875" y="2970213"/>
          <p14:tracePt t="61546" x="6435725" y="2989263"/>
          <p14:tracePt t="61553" x="6391275" y="3001963"/>
          <p14:tracePt t="61562" x="6334125" y="3014663"/>
          <p14:tracePt t="61567" x="6270625" y="3033713"/>
          <p14:tracePt t="61576" x="6213475" y="3052763"/>
          <p14:tracePt t="61583" x="6148388" y="3059113"/>
          <p14:tracePt t="61592" x="6091238" y="3071813"/>
          <p14:tracePt t="61600" x="6027738" y="3090863"/>
          <p14:tracePt t="61608" x="5964238" y="3109913"/>
          <p14:tracePt t="61615" x="5907088" y="3122613"/>
          <p14:tracePt t="61624" x="5862638" y="3135313"/>
          <p14:tracePt t="61632" x="5824538" y="3154363"/>
          <p14:tracePt t="61639" x="5805488" y="3167063"/>
          <p14:tracePt t="61648" x="5792788" y="3173413"/>
          <p14:tracePt t="61655" x="5773738" y="3186113"/>
          <p14:tracePt t="61664" x="5767388" y="3198813"/>
          <p14:tracePt t="61671" x="5761038" y="3219450"/>
          <p14:tracePt t="61679" x="5761038" y="3244850"/>
          <p14:tracePt t="61687" x="5754688" y="3263900"/>
          <p14:tracePt t="61696" x="5754688" y="3282950"/>
          <p14:tracePt t="61704" x="5754688" y="3302000"/>
          <p14:tracePt t="61712" x="5754688" y="3308350"/>
          <p14:tracePt t="61719" x="5754688" y="3314700"/>
          <p14:tracePt t="61728" x="5754688" y="3321050"/>
          <p14:tracePt t="61862" x="5754688" y="3314700"/>
          <p14:tracePt t="61869" x="5761038" y="3308350"/>
          <p14:tracePt t="61878" x="5767388" y="3308350"/>
          <p14:tracePt t="62126" x="5773738" y="3308350"/>
          <p14:tracePt t="62137" x="5780088" y="3308350"/>
          <p14:tracePt t="62145" x="5856288" y="3359150"/>
          <p14:tracePt t="62153" x="5970588" y="3390900"/>
          <p14:tracePt t="62161" x="6072188" y="3422650"/>
          <p14:tracePt t="62169" x="6175375" y="3435350"/>
          <p14:tracePt t="62178" x="6238875" y="3448050"/>
          <p14:tracePt t="62185" x="6302375" y="3454400"/>
          <p14:tracePt t="62194" x="6365875" y="3460750"/>
          <p14:tracePt t="62201" x="6435725" y="3479800"/>
          <p14:tracePt t="62210" x="6505575" y="3479800"/>
          <p14:tracePt t="62217" x="6569075" y="3486150"/>
          <p14:tracePt t="62226" x="6640513" y="3492500"/>
          <p14:tracePt t="62233" x="6704013" y="3511550"/>
          <p14:tracePt t="62242" x="6767513" y="3517900"/>
          <p14:tracePt t="62247" x="6831013" y="3517900"/>
          <p14:tracePt t="62255" x="6894513" y="3530600"/>
          <p14:tracePt t="62264" x="6970713" y="3536950"/>
          <p14:tracePt t="62271" x="7046913" y="3543300"/>
          <p14:tracePt t="62280" x="7124700" y="3549650"/>
          <p14:tracePt t="62287" x="7175500" y="3562350"/>
          <p14:tracePt t="62295" x="7232650" y="3562350"/>
          <p14:tracePt t="62303" x="7264400" y="3562350"/>
          <p14:tracePt t="62312" x="7289800" y="3568700"/>
          <p14:tracePt t="62319" x="7308850" y="3568700"/>
          <p14:tracePt t="62383" x="7264400" y="3556000"/>
          <p14:tracePt t="62392" x="7156450" y="3536950"/>
          <p14:tracePt t="62399" x="7002463" y="3505200"/>
          <p14:tracePt t="62406" x="6773863" y="3479800"/>
          <p14:tracePt t="62414" x="6397625" y="3435350"/>
          <p14:tracePt t="62421" x="5983288" y="3422650"/>
          <p14:tracePt t="62430" x="5492750" y="3422650"/>
          <p14:tracePt t="62437" x="4970463" y="3390900"/>
          <p14:tracePt t="62446" x="4416425" y="3289300"/>
          <p14:tracePt t="62453" x="3970338" y="3192463"/>
          <p14:tracePt t="62461" x="3549650" y="3148013"/>
          <p14:tracePt t="62470" x="3141663" y="3128963"/>
          <p14:tracePt t="62478" x="2790825" y="3128963"/>
          <p14:tracePt t="62486" x="2420938" y="3116263"/>
          <p14:tracePt t="62494" x="2032000" y="3122613"/>
          <p14:tracePt t="62502" x="1689100" y="3122613"/>
          <p14:tracePt t="62510" x="1446213" y="3122613"/>
          <p14:tracePt t="62517" x="1255713" y="3122613"/>
          <p14:tracePt t="62526" x="1069975" y="3122613"/>
          <p14:tracePt t="62533" x="892175" y="3097213"/>
          <p14:tracePt t="62542" x="771525" y="3090863"/>
          <p14:tracePt t="62550" x="668338" y="3090863"/>
          <p14:tracePt t="62558" x="560388" y="3078163"/>
          <p14:tracePt t="62566" x="465138" y="3078163"/>
          <p14:tracePt t="62575" x="382588" y="3071813"/>
          <p14:tracePt t="62579" x="306388" y="3071813"/>
          <p14:tracePt t="62588" x="242888" y="3071813"/>
          <p14:tracePt t="62595" x="190500" y="3071813"/>
          <p14:tracePt t="62603" x="146050" y="3071813"/>
          <p14:tracePt t="62612" x="95250" y="3084513"/>
          <p14:tracePt t="62619" x="50800" y="3097213"/>
          <p14:tracePt t="62627" x="6350" y="3109913"/>
          <p14:tracePt t="62746" x="215900" y="3371850"/>
          <p14:tracePt t="62753" x="420688" y="3460750"/>
          <p14:tracePt t="62761" x="617538" y="3536950"/>
          <p14:tracePt t="62769" x="784225" y="3606800"/>
          <p14:tracePt t="62777" x="936625" y="3665538"/>
          <p14:tracePt t="62786" x="1044575" y="3690938"/>
          <p14:tracePt t="62795" x="1133475" y="3716338"/>
          <p14:tracePt t="62802" x="1198563" y="3741738"/>
          <p14:tracePt t="62810" x="1268413" y="3767138"/>
          <p14:tracePt t="62818" x="1312863" y="3779838"/>
          <p14:tracePt t="62826" x="1357313" y="3798888"/>
          <p14:tracePt t="62834" x="1395413" y="3811588"/>
          <p14:tracePt t="62842" x="1414463" y="3824288"/>
          <p14:tracePt t="62858" x="1420813" y="3824288"/>
          <p14:tracePt t="62952" x="1427163" y="3824288"/>
          <p14:tracePt t="63043" x="1433513" y="3824288"/>
          <p14:tracePt t="65834" x="1465263" y="3811588"/>
          <p14:tracePt t="65843" x="1631950" y="3722688"/>
          <p14:tracePt t="65851" x="1797050" y="3638550"/>
          <p14:tracePt t="65859" x="1962150" y="3543300"/>
          <p14:tracePt t="65865" x="2097088" y="3454400"/>
          <p14:tracePt t="65875" x="2185988" y="3378200"/>
          <p14:tracePt t="65882" x="2281238" y="3302000"/>
          <p14:tracePt t="65890" x="2408238" y="3232150"/>
          <p14:tracePt t="65897" x="2509838" y="3173413"/>
          <p14:tracePt t="65906" x="2632075" y="3109913"/>
          <p14:tracePt t="65914" x="2759075" y="3052763"/>
          <p14:tracePt t="65922" x="2873375" y="3001963"/>
          <p14:tracePt t="65929" x="3014663" y="2951163"/>
          <p14:tracePt t="65937" x="3205163" y="2900363"/>
          <p14:tracePt t="65945" x="3395663" y="2855913"/>
          <p14:tracePt t="65954" x="3600450" y="2830513"/>
          <p14:tracePt t="65961" x="3816350" y="2778125"/>
          <p14:tracePt t="65971" x="4052888" y="2714625"/>
          <p14:tracePt t="65979" x="4287838" y="2644775"/>
          <p14:tracePt t="65985" x="4473575" y="2574925"/>
          <p14:tracePt t="65993" x="4651375" y="2505075"/>
          <p14:tracePt t="66001" x="4772025" y="2441575"/>
          <p14:tracePt t="66009" x="4894263" y="2378075"/>
          <p14:tracePt t="66017" x="5078413" y="2293938"/>
          <p14:tracePt t="66026" x="5249863" y="2198688"/>
          <p14:tracePt t="66033" x="5454650" y="2109788"/>
          <p14:tracePt t="66042" x="5695950" y="2027238"/>
          <p14:tracePt t="66049" x="5957888" y="1944688"/>
          <p14:tracePt t="66057" x="6219825" y="1860550"/>
          <p14:tracePt t="66065" x="6416675" y="1784350"/>
          <p14:tracePt t="66074" x="6613525" y="1739900"/>
          <p14:tracePt t="66081" x="6811963" y="1676400"/>
          <p14:tracePt t="66090" x="6996113" y="1644650"/>
          <p14:tracePt t="66097" x="7169150" y="1606550"/>
          <p14:tracePt t="66106" x="7308850" y="1587500"/>
          <p14:tracePt t="66113" x="7429500" y="1568450"/>
          <p14:tracePt t="66122" x="7558088" y="1543050"/>
          <p14:tracePt t="66129" x="7761288" y="1517650"/>
          <p14:tracePt t="66137" x="7983538" y="1504950"/>
          <p14:tracePt t="66145" x="8289925" y="1490663"/>
          <p14:tracePt t="66155" x="8602663" y="1458913"/>
          <p14:tracePt t="66161" x="8869363" y="1433513"/>
          <p14:tracePt t="66171" x="9074150" y="140811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b="1" dirty="0">
                <a:solidFill>
                  <a:srgbClr val="292929"/>
                </a:solidFill>
                <a:latin typeface="Charter" panose="02040503050506020203" pitchFamily="18" charset="0"/>
              </a:rPr>
              <a:t>Accuracy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377" y="1149548"/>
            <a:ext cx="6986124" cy="3193850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High level of accuracy desirable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Explicit and well-formed development and evaluation process</a:t>
            </a:r>
          </a:p>
        </p:txBody>
      </p:sp>
    </p:spTree>
    <p:extLst>
      <p:ext uri="{BB962C8B-B14F-4D97-AF65-F5344CB8AC3E}">
        <p14:creationId xmlns:p14="http://schemas.microsoft.com/office/powerpoint/2010/main" val="40394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14"/>
    </mc:Choice>
    <mc:Fallback xmlns="">
      <p:transition spd="slow" advTm="31914"/>
    </mc:Fallback>
  </mc:AlternateContent>
  <p:extLst>
    <p:ext uri="{3A86A75C-4F4B-4683-9AE1-C65F6400EC91}">
      <p14:laserTraceLst xmlns:p14="http://schemas.microsoft.com/office/powerpoint/2010/main">
        <p14:tracePtLst>
          <p14:tracePt t="26876" x="8716963" y="2613025"/>
          <p14:tracePt t="26884" x="8462963" y="2651125"/>
          <p14:tracePt t="26893" x="8232775" y="2701925"/>
          <p14:tracePt t="26900" x="7983538" y="2727325"/>
          <p14:tracePt t="26908" x="7799388" y="2752725"/>
          <p14:tracePt t="26916" x="7640638" y="2771775"/>
          <p14:tracePt t="26924" x="7486650" y="2771775"/>
          <p14:tracePt t="26932" x="7378700" y="2771775"/>
          <p14:tracePt t="26941" x="7283450" y="2752725"/>
          <p14:tracePt t="26948" x="7213600" y="2740025"/>
          <p14:tracePt t="26956" x="7156450" y="2714625"/>
          <p14:tracePt t="26964" x="7112000" y="2695575"/>
          <p14:tracePt t="26972" x="7085013" y="2682875"/>
          <p14:tracePt t="26980" x="7040563" y="2670175"/>
          <p14:tracePt t="26988" x="6983413" y="2651125"/>
          <p14:tracePt t="26996" x="6938963" y="2638425"/>
          <p14:tracePt t="27004" x="6894513" y="2632075"/>
          <p14:tracePt t="27013" x="6856413" y="2625725"/>
          <p14:tracePt t="27018" x="6818313" y="2625725"/>
          <p14:tracePt t="27026" x="6773863" y="2625725"/>
          <p14:tracePt t="27034" x="6729413" y="2625725"/>
          <p14:tracePt t="27043" x="6684963" y="2625725"/>
          <p14:tracePt t="27050" x="6640513" y="2638425"/>
          <p14:tracePt t="27058" x="6594475" y="2657475"/>
          <p14:tracePt t="27066" x="6550025" y="2670175"/>
          <p14:tracePt t="27074" x="6492875" y="2689225"/>
          <p14:tracePt t="27082" x="6416675" y="2701925"/>
          <p14:tracePt t="27090" x="6321425" y="2720975"/>
          <p14:tracePt t="27098" x="6219825" y="2740025"/>
          <p14:tracePt t="27106" x="6116638" y="2759075"/>
          <p14:tracePt t="27114" x="6002338" y="2792413"/>
          <p14:tracePt t="27122" x="5875338" y="2836863"/>
          <p14:tracePt t="27130" x="5695950" y="2894013"/>
          <p14:tracePt t="27138" x="5556250" y="2944813"/>
          <p14:tracePt t="27146" x="5441950" y="2995613"/>
          <p14:tracePt t="27154" x="5334000" y="3021013"/>
          <p14:tracePt t="27162" x="5243513" y="3040063"/>
          <p14:tracePt t="27170" x="5180013" y="3052763"/>
          <p14:tracePt t="27177" x="5135563" y="3071813"/>
          <p14:tracePt t="27184" x="5091113" y="3084513"/>
          <p14:tracePt t="27193" x="5053013" y="3103563"/>
          <p14:tracePt t="27200" x="5033963" y="3109913"/>
          <p14:tracePt t="27209" x="5021263" y="3122613"/>
          <p14:tracePt t="27216" x="5014913" y="3135313"/>
          <p14:tracePt t="27224" x="5008563" y="3135313"/>
          <p14:tracePt t="27245" x="5008563" y="3141663"/>
          <p14:tracePt t="29052" x="5084763" y="3141663"/>
          <p14:tracePt t="29061" x="5230813" y="3116263"/>
          <p14:tracePt t="29068" x="5422900" y="3084513"/>
          <p14:tracePt t="29077" x="5676900" y="3027363"/>
          <p14:tracePt t="29084" x="6040438" y="2938463"/>
          <p14:tracePt t="29092" x="6448425" y="2849563"/>
          <p14:tracePt t="29101" x="6875463" y="2752725"/>
          <p14:tracePt t="29108" x="7334250" y="2689225"/>
          <p14:tracePt t="29116" x="7735888" y="2638425"/>
          <p14:tracePt t="29124" x="8131175" y="2593975"/>
          <p14:tracePt t="29132" x="8526463" y="2562225"/>
          <p14:tracePt t="29141" x="8837613" y="253682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D1176-71AB-4D83-A1FF-E0EFE1CD8C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b="1" dirty="0">
                <a:solidFill>
                  <a:srgbClr val="292929"/>
                </a:solidFill>
                <a:latin typeface="Charter" panose="02040503050506020203" pitchFamily="18" charset="0"/>
              </a:rPr>
              <a:t>Reliability and Reproducibility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34AFE-1435-444F-8E48-5CF962895A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377" y="1149548"/>
            <a:ext cx="6986124" cy="3193850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Works properly with a range of inputs and in a range of situations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Same behaviour when repeated under the same conditions</a:t>
            </a:r>
          </a:p>
        </p:txBody>
      </p:sp>
    </p:spTree>
    <p:extLst>
      <p:ext uri="{BB962C8B-B14F-4D97-AF65-F5344CB8AC3E}">
        <p14:creationId xmlns:p14="http://schemas.microsoft.com/office/powerpoint/2010/main" val="44022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466"/>
    </mc:Choice>
    <mc:Fallback xmlns="">
      <p:transition spd="slow" advTm="35466"/>
    </mc:Fallback>
  </mc:AlternateContent>
  <p:extLst>
    <p:ext uri="{3A86A75C-4F4B-4683-9AE1-C65F6400EC91}">
      <p14:laserTraceLst xmlns:p14="http://schemas.microsoft.com/office/powerpoint/2010/main">
        <p14:tracePtLst>
          <p14:tracePt t="5463" x="8913813" y="1084263"/>
          <p14:tracePt t="5471" x="8710613" y="1006475"/>
          <p14:tracePt t="5479" x="8494713" y="930275"/>
          <p14:tracePt t="5487" x="8245475" y="835025"/>
          <p14:tracePt t="5495" x="7983538" y="739775"/>
          <p14:tracePt t="5503" x="7659688" y="636588"/>
          <p14:tracePt t="5511" x="7416800" y="566738"/>
          <p14:tracePt t="5519" x="7226300" y="522288"/>
          <p14:tracePt t="5527" x="6989763" y="471488"/>
          <p14:tracePt t="5535" x="6761163" y="433388"/>
          <p14:tracePt t="5543" x="6454775" y="414338"/>
          <p14:tracePt t="5551" x="6129338" y="401638"/>
          <p14:tracePt t="5559" x="5805488" y="401638"/>
          <p14:tracePt t="5567" x="5492750" y="427038"/>
          <p14:tracePt t="5575" x="5256213" y="427038"/>
          <p14:tracePt t="5580" x="5021263" y="427038"/>
          <p14:tracePt t="5589" x="4837113" y="446088"/>
          <p14:tracePt t="5597" x="4657725" y="446088"/>
          <p14:tracePt t="5605" x="4479925" y="458788"/>
          <p14:tracePt t="5613" x="4306888" y="458788"/>
          <p14:tracePt t="5621" x="4141788" y="477838"/>
          <p14:tracePt t="5629" x="4021138" y="496888"/>
          <p14:tracePt t="5637" x="3894138" y="528638"/>
          <p14:tracePt t="5645" x="3695700" y="592138"/>
          <p14:tracePt t="5653" x="3524250" y="636588"/>
          <p14:tracePt t="5661" x="3382963" y="657225"/>
          <p14:tracePt t="5669" x="3255963" y="688975"/>
          <p14:tracePt t="5677" x="3148013" y="701675"/>
          <p14:tracePt t="5685" x="3040063" y="720725"/>
          <p14:tracePt t="5693" x="2930525" y="739775"/>
          <p14:tracePt t="5701" x="2828925" y="758825"/>
          <p14:tracePt t="5709" x="2720975" y="765175"/>
          <p14:tracePt t="5717" x="2613025" y="777875"/>
          <p14:tracePt t="5725" x="2509838" y="790575"/>
          <p14:tracePt t="5733" x="2401888" y="809625"/>
          <p14:tracePt t="5741" x="2268538" y="828675"/>
          <p14:tracePt t="5747" x="2103438" y="854075"/>
          <p14:tracePt t="5755" x="1917700" y="873125"/>
          <p14:tracePt t="5763" x="1733550" y="898525"/>
          <p14:tracePt t="5771" x="1566863" y="917575"/>
          <p14:tracePt t="5779" x="1363663" y="942975"/>
          <p14:tracePt t="5787" x="1154113" y="981075"/>
          <p14:tracePt t="5795" x="993775" y="1000125"/>
          <p14:tracePt t="5803" x="809625" y="1025525"/>
          <p14:tracePt t="5811" x="668338" y="1044575"/>
          <p14:tracePt t="5819" x="579438" y="1063625"/>
          <p14:tracePt t="5827" x="522288" y="1069975"/>
          <p14:tracePt t="5834" x="477838" y="1077913"/>
          <p14:tracePt t="5843" x="465138" y="1084263"/>
          <p14:tracePt t="5851" x="458788" y="1090613"/>
          <p14:tracePt t="5941" x="465138" y="1090613"/>
          <p14:tracePt t="5949" x="471488" y="1084263"/>
          <p14:tracePt t="5957" x="477838" y="1084263"/>
          <p14:tracePt t="5965" x="496888" y="1084263"/>
          <p14:tracePt t="5975" x="522288" y="1090613"/>
          <p14:tracePt t="5981" x="554038" y="1090613"/>
          <p14:tracePt t="5989" x="598488" y="1090613"/>
          <p14:tracePt t="5997" x="649288" y="1090613"/>
          <p14:tracePt t="6005" x="714375" y="1090613"/>
          <p14:tracePt t="6013" x="777875" y="1090613"/>
          <p14:tracePt t="6021" x="854075" y="1090613"/>
          <p14:tracePt t="6029" x="936625" y="1090613"/>
          <p14:tracePt t="6037" x="1044575" y="1090613"/>
          <p14:tracePt t="6045" x="1139825" y="1077913"/>
          <p14:tracePt t="6053" x="1249363" y="1069975"/>
          <p14:tracePt t="6061" x="1382713" y="1050925"/>
          <p14:tracePt t="6069" x="1509713" y="1050925"/>
          <p14:tracePt t="6075" x="1619250" y="1050925"/>
          <p14:tracePt t="6083" x="1765300" y="1038225"/>
          <p14:tracePt t="6091" x="1905000" y="1031875"/>
          <p14:tracePt t="6099" x="2006600" y="1025525"/>
          <p14:tracePt t="6107" x="2116138" y="1012825"/>
          <p14:tracePt t="6115" x="2224088" y="1006475"/>
          <p14:tracePt t="6124" x="2306638" y="1006475"/>
          <p14:tracePt t="6131" x="2370138" y="1006475"/>
          <p14:tracePt t="6140" x="2420938" y="1006475"/>
          <p14:tracePt t="6147" x="2478088" y="1006475"/>
          <p14:tracePt t="6155" x="2543175" y="1006475"/>
          <p14:tracePt t="6163" x="2606675" y="1006475"/>
          <p14:tracePt t="6171" x="2670175" y="1006475"/>
          <p14:tracePt t="6179" x="2740025" y="1006475"/>
          <p14:tracePt t="6187" x="2828925" y="1006475"/>
          <p14:tracePt t="6195" x="2898775" y="1006475"/>
          <p14:tracePt t="6203" x="2976563" y="1006475"/>
          <p14:tracePt t="6211" x="3059113" y="1006475"/>
          <p14:tracePt t="6219" x="3148013" y="1006475"/>
          <p14:tracePt t="6227" x="3243263" y="1006475"/>
          <p14:tracePt t="6235" x="3338513" y="1019175"/>
          <p14:tracePt t="6241" x="3421063" y="1025525"/>
          <p14:tracePt t="6249" x="3530600" y="1044575"/>
          <p14:tracePt t="6257" x="3638550" y="1057275"/>
          <p14:tracePt t="6265" x="3752850" y="1069975"/>
          <p14:tracePt t="6273" x="3887788" y="1077913"/>
          <p14:tracePt t="6281" x="4021138" y="1090613"/>
          <p14:tracePt t="6290" x="4129088" y="1096963"/>
          <p14:tracePt t="6297" x="4211638" y="1116013"/>
          <p14:tracePt t="6305" x="4300538" y="1135063"/>
          <p14:tracePt t="6313" x="4397375" y="1147763"/>
          <p14:tracePt t="6321" x="4492625" y="1166813"/>
          <p14:tracePt t="6329" x="4587875" y="1185863"/>
          <p14:tracePt t="6337" x="4676775" y="1192213"/>
          <p14:tracePt t="6345" x="4746625" y="1192213"/>
          <p14:tracePt t="6353" x="4805363" y="1198563"/>
          <p14:tracePt t="6361" x="4856163" y="1198563"/>
          <p14:tracePt t="6369" x="4913313" y="1198563"/>
          <p14:tracePt t="6377" x="4957763" y="1198563"/>
          <p14:tracePt t="6385" x="5002213" y="1198563"/>
          <p14:tracePt t="6393" x="5046663" y="1192213"/>
          <p14:tracePt t="6401" x="5091113" y="1185863"/>
          <p14:tracePt t="6410" x="5141913" y="1166813"/>
          <p14:tracePt t="6415" x="5199063" y="1166813"/>
          <p14:tracePt t="6424" x="5264150" y="1166813"/>
          <p14:tracePt t="6431" x="5340350" y="1160463"/>
          <p14:tracePt t="6441" x="5410200" y="1160463"/>
          <p14:tracePt t="6447" x="5473700" y="1160463"/>
          <p14:tracePt t="6455" x="5549900" y="1160463"/>
          <p14:tracePt t="6463" x="5600700" y="1160463"/>
          <p14:tracePt t="6471" x="5670550" y="1154113"/>
          <p14:tracePt t="6479" x="5722938" y="1135063"/>
          <p14:tracePt t="6487" x="5767388" y="1128713"/>
          <p14:tracePt t="6495" x="5824538" y="1122363"/>
          <p14:tracePt t="6503" x="5868988" y="1116013"/>
          <p14:tracePt t="6511" x="5907088" y="1103313"/>
          <p14:tracePt t="6519" x="5938838" y="1090613"/>
          <p14:tracePt t="6527" x="5964238" y="1077913"/>
          <p14:tracePt t="6534" x="5983288" y="1077913"/>
          <p14:tracePt t="6543" x="5995988" y="1069975"/>
          <p14:tracePt t="6551" x="5995988" y="1063625"/>
          <p14:tracePt t="8342" x="5983288" y="1069975"/>
          <p14:tracePt t="8349" x="5957888" y="1084263"/>
          <p14:tracePt t="8359" x="5913438" y="1090613"/>
          <p14:tracePt t="8365" x="5856288" y="1109663"/>
          <p14:tracePt t="8373" x="5805488" y="1122363"/>
          <p14:tracePt t="8381" x="5748338" y="1141413"/>
          <p14:tracePt t="8389" x="5689600" y="1154113"/>
          <p14:tracePt t="8397" x="5645150" y="1173163"/>
          <p14:tracePt t="8405" x="5600700" y="1198563"/>
          <p14:tracePt t="8413" x="5530850" y="1211263"/>
          <p14:tracePt t="8422" x="5461000" y="1255713"/>
          <p14:tracePt t="8429" x="5384800" y="1300163"/>
          <p14:tracePt t="8438" x="5270500" y="1357313"/>
          <p14:tracePt t="8445" x="5148263" y="1414463"/>
          <p14:tracePt t="8451" x="5059363" y="1458913"/>
          <p14:tracePt t="8459" x="4989513" y="1504950"/>
          <p14:tracePt t="8467" x="4926013" y="1530350"/>
          <p14:tracePt t="8475" x="4856163" y="1555750"/>
          <p14:tracePt t="8483" x="4791075" y="1568450"/>
          <p14:tracePt t="8491" x="4733925" y="1587500"/>
          <p14:tracePt t="8499" x="4670425" y="1606550"/>
          <p14:tracePt t="8507" x="4600575" y="1619250"/>
          <p14:tracePt t="8515" x="4549775" y="1638300"/>
          <p14:tracePt t="8523" x="4498975" y="1644650"/>
          <p14:tracePt t="8531" x="4448175" y="1651000"/>
          <p14:tracePt t="8539" x="4403725" y="1651000"/>
          <p14:tracePt t="8547" x="4371975" y="1651000"/>
          <p14:tracePt t="8555" x="4325938" y="1644650"/>
          <p14:tracePt t="8563" x="4313238" y="1638300"/>
          <p14:tracePt t="8571" x="4294188" y="1625600"/>
          <p14:tracePt t="8579" x="4275138" y="1619250"/>
          <p14:tracePt t="8588" x="4262438" y="1612900"/>
          <p14:tracePt t="8595" x="4237038" y="1600200"/>
          <p14:tracePt t="8602" x="4217988" y="1593850"/>
          <p14:tracePt t="8611" x="4186238" y="1581150"/>
          <p14:tracePt t="8617" x="4167188" y="1574800"/>
          <p14:tracePt t="8625" x="4148138" y="1568450"/>
          <p14:tracePt t="8633" x="4110038" y="1568450"/>
          <p14:tracePt t="8641" x="4065588" y="1562100"/>
          <p14:tracePt t="8649" x="4021138" y="1555750"/>
          <p14:tracePt t="8657" x="3976688" y="1549400"/>
          <p14:tracePt t="8665" x="3951288" y="1549400"/>
          <p14:tracePt t="8673" x="3932238" y="1549400"/>
          <p14:tracePt t="8681" x="3900488" y="1549400"/>
          <p14:tracePt t="8689" x="3887788" y="1549400"/>
          <p14:tracePt t="8697" x="3873500" y="1549400"/>
          <p14:tracePt t="8705" x="3860800" y="1549400"/>
          <p14:tracePt t="8713" x="3854450" y="1555750"/>
          <p14:tracePt t="8721" x="3841750" y="1562100"/>
          <p14:tracePt t="8729" x="3829050" y="1574800"/>
          <p14:tracePt t="8738" x="3822700" y="1581150"/>
          <p14:tracePt t="8745" x="3816350" y="1587500"/>
          <p14:tracePt t="8753" x="3803650" y="1606550"/>
          <p14:tracePt t="8761" x="3784600" y="1631950"/>
          <p14:tracePt t="8769" x="3771900" y="1670050"/>
          <p14:tracePt t="8777" x="3759200" y="1689100"/>
          <p14:tracePt t="8782" x="3746500" y="1701800"/>
          <p14:tracePt t="8791" x="3733800" y="1720850"/>
          <p14:tracePt t="8798" x="3721100" y="1746250"/>
          <p14:tracePt t="8807" x="3708400" y="1765300"/>
          <p14:tracePt t="8815" x="3695700" y="1784350"/>
          <p14:tracePt t="8823" x="3689350" y="1803400"/>
          <p14:tracePt t="8831" x="3689350" y="1816100"/>
          <p14:tracePt t="8839" x="3689350" y="1828800"/>
          <p14:tracePt t="8847" x="3689350" y="1835150"/>
          <p14:tracePt t="8855" x="3689350" y="1841500"/>
          <p14:tracePt t="8863" x="3689350" y="1847850"/>
          <p14:tracePt t="8875" x="3689350" y="1854200"/>
          <p14:tracePt t="8883" x="3689350" y="1860550"/>
          <p14:tracePt t="8891" x="3689350" y="1873250"/>
          <p14:tracePt t="8904" x="3689350" y="1879600"/>
          <p14:tracePt t="8907" x="3689350" y="1885950"/>
          <p14:tracePt t="8915" x="3689350" y="1898650"/>
          <p14:tracePt t="8931" x="3689350" y="1905000"/>
          <p14:tracePt t="8937" x="3689350" y="1911350"/>
          <p14:tracePt t="8953" x="3689350" y="1917700"/>
          <p14:tracePt t="8961" x="3689350" y="1924050"/>
          <p14:tracePt t="8969" x="3689350" y="1931988"/>
          <p14:tracePt t="8977" x="3689350" y="1938338"/>
          <p14:tracePt t="8985" x="3689350" y="1951038"/>
          <p14:tracePt t="8993" x="3689350" y="1957388"/>
          <p14:tracePt t="9001" x="3695700" y="1970088"/>
          <p14:tracePt t="9009" x="3702050" y="1982788"/>
          <p14:tracePt t="9017" x="3702050" y="1989138"/>
          <p14:tracePt t="9025" x="3708400" y="2001838"/>
          <p14:tracePt t="9033" x="3714750" y="2014538"/>
          <p14:tracePt t="9041" x="3714750" y="2020888"/>
          <p14:tracePt t="9049" x="3714750" y="2033588"/>
          <p14:tracePt t="9057" x="3714750" y="2039938"/>
          <p14:tracePt t="9065" x="3714750" y="2046288"/>
          <p14:tracePt t="9074" x="3714750" y="2052638"/>
          <p14:tracePt t="9081" x="3714750" y="2058988"/>
          <p14:tracePt t="9089" x="3721100" y="2058988"/>
          <p14:tracePt t="9097" x="3721100" y="2065338"/>
          <p14:tracePt t="9105" x="3733800" y="2078038"/>
          <p14:tracePt t="9111" x="3733800" y="2084388"/>
          <p14:tracePt t="9119" x="3733800" y="2097088"/>
          <p14:tracePt t="9127" x="3740150" y="2103438"/>
          <p14:tracePt t="9143" x="3740150" y="2109788"/>
          <p14:tracePt t="9151" x="3740150" y="2116138"/>
          <p14:tracePt t="9167" x="3740150" y="2122488"/>
          <p14:tracePt t="13430" x="3759200" y="2122488"/>
          <p14:tracePt t="13439" x="3829050" y="2122488"/>
          <p14:tracePt t="13445" x="3976688" y="2122488"/>
          <p14:tracePt t="13453" x="4135438" y="2122488"/>
          <p14:tracePt t="13461" x="4313238" y="2109788"/>
          <p14:tracePt t="13469" x="4498975" y="2097088"/>
          <p14:tracePt t="13475" x="4632325" y="2090738"/>
          <p14:tracePt t="13484" x="4772025" y="2078038"/>
          <p14:tracePt t="13490" x="4900613" y="2078038"/>
          <p14:tracePt t="13500" x="5008563" y="2071688"/>
          <p14:tracePt t="13507" x="5116513" y="2071688"/>
          <p14:tracePt t="13515" x="5256213" y="2071688"/>
          <p14:tracePt t="13523" x="5435600" y="2071688"/>
          <p14:tracePt t="13531" x="5607050" y="2071688"/>
          <p14:tracePt t="13539" x="5702300" y="2071688"/>
          <p14:tracePt t="13547" x="5811838" y="2090738"/>
          <p14:tracePt t="13555" x="5913438" y="2097088"/>
          <p14:tracePt t="13562" x="6002338" y="2109788"/>
          <p14:tracePt t="13571" x="6084888" y="2109788"/>
          <p14:tracePt t="13579" x="6148388" y="2109788"/>
          <p14:tracePt t="13587" x="6194425" y="2109788"/>
          <p14:tracePt t="13595" x="6226175" y="2103438"/>
          <p14:tracePt t="13603" x="6238875" y="2103438"/>
          <p14:tracePt t="13611" x="6257925" y="2103438"/>
          <p14:tracePt t="13619" x="6264275" y="2097088"/>
          <p14:tracePt t="13627" x="6276975" y="2097088"/>
          <p14:tracePt t="13635" x="6289675" y="2090738"/>
          <p14:tracePt t="13643" x="6296025" y="2090738"/>
          <p14:tracePt t="13650" x="6302375" y="2090738"/>
          <p14:tracePt t="13661" x="6308725" y="2090738"/>
          <p14:tracePt t="13669" x="6308725" y="2084388"/>
          <p14:tracePt t="13793" x="6308725" y="2078038"/>
          <p14:tracePt t="13801" x="6327775" y="2071688"/>
          <p14:tracePt t="13809" x="6365875" y="2046288"/>
          <p14:tracePt t="13815" x="6416675" y="2033588"/>
          <p14:tracePt t="13823" x="6461125" y="2020888"/>
          <p14:tracePt t="13831" x="6499225" y="2001838"/>
          <p14:tracePt t="13839" x="6524625" y="1989138"/>
          <p14:tracePt t="13847" x="6537325" y="1982788"/>
          <p14:tracePt t="13855" x="6550025" y="1982788"/>
          <p14:tracePt t="13863" x="6556375" y="1982788"/>
          <p14:tracePt t="13911" x="6562725" y="1976438"/>
          <p14:tracePt t="13927" x="6562725" y="1970088"/>
          <p14:tracePt t="13935" x="6569075" y="1963738"/>
          <p14:tracePt t="13943" x="6575425" y="1963738"/>
          <p14:tracePt t="13959" x="6581775" y="1963738"/>
          <p14:tracePt t="13967" x="6594475" y="1957388"/>
          <p14:tracePt t="13975" x="6600825" y="1951038"/>
          <p14:tracePt t="13981" x="6613525" y="1944688"/>
          <p14:tracePt t="13989" x="6640513" y="1931988"/>
          <p14:tracePt t="13997" x="6678613" y="1917700"/>
          <p14:tracePt t="14005" x="6710363" y="1905000"/>
          <p14:tracePt t="14013" x="6761163" y="1885950"/>
          <p14:tracePt t="14021" x="6792913" y="1879600"/>
          <p14:tracePt t="14029" x="6837363" y="1866900"/>
          <p14:tracePt t="14037" x="6875463" y="1860550"/>
          <p14:tracePt t="14044" x="6900863" y="1854200"/>
          <p14:tracePt t="14053" x="6907213" y="1847850"/>
          <p14:tracePt t="14060" x="6919913" y="1841500"/>
          <p14:tracePt t="14069" x="6926263" y="1841500"/>
          <p14:tracePt t="14077" x="6932613" y="1841500"/>
          <p14:tracePt t="14085" x="6932613" y="1835150"/>
          <p14:tracePt t="14409" x="6938963" y="1828800"/>
          <p14:tracePt t="14421" x="6945313" y="1822450"/>
          <p14:tracePt t="14429" x="6945313" y="1816100"/>
          <p14:tracePt t="14437" x="6951663" y="1797050"/>
          <p14:tracePt t="14445" x="6964363" y="1778000"/>
          <p14:tracePt t="14453" x="6977063" y="1758950"/>
          <p14:tracePt t="14461" x="6989763" y="1746250"/>
          <p14:tracePt t="14471" x="6996113" y="1733550"/>
          <p14:tracePt t="14478" x="7008813" y="1720850"/>
          <p14:tracePt t="14487" x="7008813" y="1708150"/>
          <p14:tracePt t="14495" x="7015163" y="1701800"/>
          <p14:tracePt t="14504" x="7021513" y="1689100"/>
          <p14:tracePt t="14511" x="7021513" y="1682750"/>
          <p14:tracePt t="14519" x="7021513" y="1676400"/>
          <p14:tracePt t="14647" x="7021513" y="1670050"/>
          <p14:tracePt t="15199" x="7027863" y="1663700"/>
          <p14:tracePt t="15207" x="7072313" y="1663700"/>
          <p14:tracePt t="15217" x="7137400" y="1670050"/>
          <p14:tracePt t="15225" x="7188200" y="1670050"/>
          <p14:tracePt t="15233" x="7251700" y="1670050"/>
          <p14:tracePt t="15241" x="7296150" y="1670050"/>
          <p14:tracePt t="15249" x="7340600" y="1670050"/>
          <p14:tracePt t="15257" x="7353300" y="1670050"/>
          <p14:tracePt t="15265" x="7366000" y="1670050"/>
          <p14:tracePt t="28047" x="7372350" y="1663700"/>
          <p14:tracePt t="28053" x="7404100" y="1638300"/>
          <p14:tracePt t="28210" x="7423150" y="1631950"/>
          <p14:tracePt t="28216" x="7512050" y="1619250"/>
          <p14:tracePt t="28226" x="7602538" y="1612900"/>
          <p14:tracePt t="28233" x="7685088" y="1600200"/>
          <p14:tracePt t="28241" x="7742238" y="1600200"/>
          <p14:tracePt t="28248" x="7793038" y="1600200"/>
          <p14:tracePt t="28259" x="7837488" y="1600200"/>
          <p14:tracePt t="28266" x="7850188" y="1600200"/>
          <p14:tracePt t="28274" x="7869238" y="1600200"/>
          <p14:tracePt t="28283" x="7894638" y="1593850"/>
          <p14:tracePt t="28290" x="7913688" y="1593850"/>
          <p14:tracePt t="28299" x="7932738" y="1587500"/>
          <p14:tracePt t="28309" x="7977188" y="1581150"/>
          <p14:tracePt t="28317" x="8035925" y="1568450"/>
          <p14:tracePt t="28325" x="8131175" y="1549400"/>
          <p14:tracePt t="28332" x="8220075" y="1530350"/>
          <p14:tracePt t="28341" x="8283575" y="1517650"/>
          <p14:tracePt t="28349" x="8340725" y="1504950"/>
          <p14:tracePt t="28357" x="8391525" y="1497013"/>
          <p14:tracePt t="28367" x="8448675" y="1490663"/>
          <p14:tracePt t="28375" x="8494713" y="1484313"/>
          <p14:tracePt t="28382" x="8551863" y="1471613"/>
          <p14:tracePt t="28391" x="8583613" y="1471613"/>
          <p14:tracePt t="28398" x="8628063" y="1471613"/>
          <p14:tracePt t="28406" x="8634413" y="1471613"/>
          <p14:tracePt t="28415" x="8647113" y="1471613"/>
          <p14:tracePt t="28423" x="8653463" y="1471613"/>
          <p14:tracePt t="28430" x="8666163" y="1471613"/>
          <p14:tracePt t="28441" x="8678863" y="1471613"/>
          <p14:tracePt t="28448" x="8685213" y="1471613"/>
          <p14:tracePt t="28457" x="8704263" y="1471613"/>
          <p14:tracePt t="28465" x="8742363" y="1484313"/>
          <p14:tracePt t="28472" x="8786813" y="1490663"/>
          <p14:tracePt t="28481" x="8856663" y="1504950"/>
          <p14:tracePt t="28489" x="8921750" y="1504950"/>
          <p14:tracePt t="28498" x="8985250" y="1517650"/>
          <p14:tracePt t="28507" x="9048750" y="1517650"/>
          <p14:tracePt t="28515" x="9105900" y="1524000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A62DCEA4FAE4394823B509BA2709F" ma:contentTypeVersion="" ma:contentTypeDescription="Create a new document." ma:contentTypeScope="" ma:versionID="f5f144880e0222ce0d875f5b6d538bcd">
  <xsd:schema xmlns:xsd="http://www.w3.org/2001/XMLSchema" xmlns:xs="http://www.w3.org/2001/XMLSchema" xmlns:p="http://schemas.microsoft.com/office/2006/metadata/properties" xmlns:ns2="ddc16f2e-ac79-420b-bf02-152a3fab2b22" xmlns:ns3="e5618448-e42b-40ea-80d2-fe7c2030a18b" targetNamespace="http://schemas.microsoft.com/office/2006/metadata/properties" ma:root="true" ma:fieldsID="d8f14032b450dcf0b5dfeee191d447cb" ns2:_="" ns3:_="">
    <xsd:import namespace="ddc16f2e-ac79-420b-bf02-152a3fab2b22"/>
    <xsd:import namespace="e5618448-e42b-40ea-80d2-fe7c2030a18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c16f2e-ac79-420b-bf02-152a3fab2b2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18448-e42b-40ea-80d2-fe7c2030a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D3EDB7-0ABD-4BC6-9C2A-32E4FC10473A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ddc16f2e-ac79-420b-bf02-152a3fab2b22"/>
    <ds:schemaRef ds:uri="e5618448-e42b-40ea-80d2-fe7c2030a18b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AAED0E6-9361-461C-840A-5546723953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c16f2e-ac79-420b-bf02-152a3fab2b22"/>
    <ds:schemaRef ds:uri="e5618448-e42b-40ea-80d2-fe7c2030a1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51848</TotalTime>
  <Words>452</Words>
  <Application>Microsoft Office PowerPoint</Application>
  <PresentationFormat>On-screen Show (16:9)</PresentationFormat>
  <Paragraphs>102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Charter</vt:lpstr>
      <vt:lpstr>Helvetica Neue</vt:lpstr>
      <vt:lpstr>Open Sans</vt:lpstr>
      <vt:lpstr>sohne</vt:lpstr>
      <vt:lpstr>Office Theme</vt:lpstr>
      <vt:lpstr>Robustness  Milestone 5: Trade-offs and Interactions with other verticals in Trustworthy AI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Robustness and Fairness</vt:lpstr>
      <vt:lpstr>PowerPoint Presentation</vt:lpstr>
      <vt:lpstr>PowerPoint Presentation</vt:lpstr>
      <vt:lpstr>PowerPoint Presentation</vt:lpstr>
    </vt:vector>
  </TitlesOfParts>
  <Company>Yellow Balloon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Polle, Roseline</cp:lastModifiedBy>
  <cp:revision>256</cp:revision>
  <cp:lastPrinted>2017-11-14T13:34:51Z</cp:lastPrinted>
  <dcterms:created xsi:type="dcterms:W3CDTF">2017-03-06T16:45:41Z</dcterms:created>
  <dcterms:modified xsi:type="dcterms:W3CDTF">2021-11-11T11:45:19Z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0x01010002D22E6A211DCA4BB83824406D28E9C0</vt:lpwstr>
  </property>
</Properties>
</file>

<file path=docProps/thumbnail.jpeg>
</file>